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Lst>
  <p:sldSz cx="9144000" cy="6858000" type="screen4x3"/>
  <p:notesSz cx="6946900" cy="9220200"/>
  <p:defaultTextStyle>
    <a:defPPr>
      <a:defRPr lang="da-DK"/>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BEF31"/>
    <a:srgbClr val="00D25F"/>
    <a:srgbClr val="90F52B"/>
    <a:srgbClr val="8AE955"/>
    <a:srgbClr val="CCFF66"/>
  </p:clrMru>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1356" y="-318"/>
      </p:cViewPr>
      <p:guideLst>
        <p:guide orient="horz" pos="4319"/>
        <p:guide pos="5759"/>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en-US" smtClean="0"/>
              <a:t>Click to edit Master title style</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da-DK"/>
          </a:p>
        </p:txBody>
      </p:sp>
      <p:sp>
        <p:nvSpPr>
          <p:cNvPr id="4" name="Pladsholder til dato 3"/>
          <p:cNvSpPr>
            <a:spLocks noGrp="1"/>
          </p:cNvSpPr>
          <p:nvPr>
            <p:ph type="dt" sz="half" idx="10"/>
          </p:nvPr>
        </p:nvSpPr>
        <p:spPr/>
        <p:txBody>
          <a:bodyPr/>
          <a:lstStyle>
            <a:lvl1pPr>
              <a:defRPr/>
            </a:lvl1pPr>
          </a:lstStyle>
          <a:p>
            <a:pPr>
              <a:defRPr/>
            </a:pPr>
            <a:fld id="{3A9027F4-D732-4802-9BE4-40C3455D08FB}" type="datetimeFigureOut">
              <a:rPr lang="da-DK"/>
              <a:pPr>
                <a:defRPr/>
              </a:pPr>
              <a:t>04-02-2011</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1E84DFD0-F20D-45C1-A626-E38A3E428EAC}" type="slidenum">
              <a:rPr lang="da-DK"/>
              <a:pPr>
                <a:defRPr/>
              </a:pPr>
              <a:t>‹#›</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Click to edit Master title style</a:t>
            </a:r>
            <a:endParaRPr lang="da-DK"/>
          </a:p>
        </p:txBody>
      </p:sp>
      <p:sp>
        <p:nvSpPr>
          <p:cNvPr id="3" name="Pladsholder til lodret tite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Pladsholder til dato 3"/>
          <p:cNvSpPr>
            <a:spLocks noGrp="1"/>
          </p:cNvSpPr>
          <p:nvPr>
            <p:ph type="dt" sz="half" idx="10"/>
          </p:nvPr>
        </p:nvSpPr>
        <p:spPr/>
        <p:txBody>
          <a:bodyPr/>
          <a:lstStyle>
            <a:lvl1pPr>
              <a:defRPr/>
            </a:lvl1pPr>
          </a:lstStyle>
          <a:p>
            <a:pPr>
              <a:defRPr/>
            </a:pPr>
            <a:fld id="{0F14338B-D378-42F1-BAEF-C8D18F38B75B}" type="datetimeFigureOut">
              <a:rPr lang="da-DK"/>
              <a:pPr>
                <a:defRPr/>
              </a:pPr>
              <a:t>04-02-2011</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FF12B57C-AFF7-4811-B9DA-D9D9AF5094FD}" type="slidenum">
              <a:rPr lang="da-DK"/>
              <a:pPr>
                <a:defRPr/>
              </a:pPr>
              <a:t>‹#›</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en-US" smtClean="0"/>
              <a:t>Click to edit Master title style</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Pladsholder til dato 3"/>
          <p:cNvSpPr>
            <a:spLocks noGrp="1"/>
          </p:cNvSpPr>
          <p:nvPr>
            <p:ph type="dt" sz="half" idx="10"/>
          </p:nvPr>
        </p:nvSpPr>
        <p:spPr/>
        <p:txBody>
          <a:bodyPr/>
          <a:lstStyle>
            <a:lvl1pPr>
              <a:defRPr/>
            </a:lvl1pPr>
          </a:lstStyle>
          <a:p>
            <a:pPr>
              <a:defRPr/>
            </a:pPr>
            <a:fld id="{7200914D-4E2A-4034-83B5-77668A71921C}" type="datetimeFigureOut">
              <a:rPr lang="da-DK"/>
              <a:pPr>
                <a:defRPr/>
              </a:pPr>
              <a:t>04-02-2011</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7E784726-C831-4640-BF50-D3172FD37581}" type="slidenum">
              <a:rPr lang="da-DK"/>
              <a:pPr>
                <a:defRPr/>
              </a:pPr>
              <a:t>‹#›</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Click to edit Master title style</a:t>
            </a:r>
            <a:endParaRPr lang="da-DK"/>
          </a:p>
        </p:txBody>
      </p:sp>
      <p:sp>
        <p:nvSpPr>
          <p:cNvPr id="3" name="Pladsholder til indhold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Pladsholder til dato 3"/>
          <p:cNvSpPr>
            <a:spLocks noGrp="1"/>
          </p:cNvSpPr>
          <p:nvPr>
            <p:ph type="dt" sz="half" idx="10"/>
          </p:nvPr>
        </p:nvSpPr>
        <p:spPr/>
        <p:txBody>
          <a:bodyPr/>
          <a:lstStyle>
            <a:lvl1pPr>
              <a:defRPr/>
            </a:lvl1pPr>
          </a:lstStyle>
          <a:p>
            <a:pPr>
              <a:defRPr/>
            </a:pPr>
            <a:fld id="{EDEDC708-2699-4883-A26E-9A0570C5B887}" type="datetimeFigureOut">
              <a:rPr lang="da-DK"/>
              <a:pPr>
                <a:defRPr/>
              </a:pPr>
              <a:t>04-02-2011</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A435C058-604B-4D17-B765-E7344AB18465}" type="slidenum">
              <a:rPr lang="da-DK"/>
              <a:pPr>
                <a:defRPr/>
              </a:pPr>
              <a:t>‹#›</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Pladsholder til dato 3"/>
          <p:cNvSpPr>
            <a:spLocks noGrp="1"/>
          </p:cNvSpPr>
          <p:nvPr>
            <p:ph type="dt" sz="half" idx="10"/>
          </p:nvPr>
        </p:nvSpPr>
        <p:spPr/>
        <p:txBody>
          <a:bodyPr/>
          <a:lstStyle>
            <a:lvl1pPr>
              <a:defRPr/>
            </a:lvl1pPr>
          </a:lstStyle>
          <a:p>
            <a:pPr>
              <a:defRPr/>
            </a:pPr>
            <a:fld id="{30638908-FD15-4F85-A399-D3EA75695FD9}" type="datetimeFigureOut">
              <a:rPr lang="da-DK"/>
              <a:pPr>
                <a:defRPr/>
              </a:pPr>
              <a:t>04-02-2011</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A6110207-FB5F-44D6-9CBC-4A006CCB985A}" type="slidenum">
              <a:rPr lang="da-DK"/>
              <a:pPr>
                <a:defRPr/>
              </a:pPr>
              <a:t>‹#›</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Click to edit Master title style</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5" name="Pladsholder til dato 3"/>
          <p:cNvSpPr>
            <a:spLocks noGrp="1"/>
          </p:cNvSpPr>
          <p:nvPr>
            <p:ph type="dt" sz="half" idx="10"/>
          </p:nvPr>
        </p:nvSpPr>
        <p:spPr/>
        <p:txBody>
          <a:bodyPr/>
          <a:lstStyle>
            <a:lvl1pPr>
              <a:defRPr/>
            </a:lvl1pPr>
          </a:lstStyle>
          <a:p>
            <a:pPr>
              <a:defRPr/>
            </a:pPr>
            <a:fld id="{5F9677C3-9D79-45F2-9327-AF8A6AD7C048}" type="datetimeFigureOut">
              <a:rPr lang="da-DK"/>
              <a:pPr>
                <a:defRPr/>
              </a:pPr>
              <a:t>04-02-2011</a:t>
            </a:fld>
            <a:endParaRPr lang="da-DK"/>
          </a:p>
        </p:txBody>
      </p:sp>
      <p:sp>
        <p:nvSpPr>
          <p:cNvPr id="6" name="Pladsholder til sidefod 4"/>
          <p:cNvSpPr>
            <a:spLocks noGrp="1"/>
          </p:cNvSpPr>
          <p:nvPr>
            <p:ph type="ftr" sz="quarter" idx="11"/>
          </p:nvPr>
        </p:nvSpPr>
        <p:spPr/>
        <p:txBody>
          <a:bodyPr/>
          <a:lstStyle>
            <a:lvl1pPr>
              <a:defRPr/>
            </a:lvl1pPr>
          </a:lstStyle>
          <a:p>
            <a:pPr>
              <a:defRPr/>
            </a:pPr>
            <a:endParaRPr lang="da-DK"/>
          </a:p>
        </p:txBody>
      </p:sp>
      <p:sp>
        <p:nvSpPr>
          <p:cNvPr id="7" name="Pladsholder til diasnummer 5"/>
          <p:cNvSpPr>
            <a:spLocks noGrp="1"/>
          </p:cNvSpPr>
          <p:nvPr>
            <p:ph type="sldNum" sz="quarter" idx="12"/>
          </p:nvPr>
        </p:nvSpPr>
        <p:spPr/>
        <p:txBody>
          <a:bodyPr/>
          <a:lstStyle>
            <a:lvl1pPr>
              <a:defRPr/>
            </a:lvl1pPr>
          </a:lstStyle>
          <a:p>
            <a:pPr>
              <a:defRPr/>
            </a:pPr>
            <a:fld id="{81B97B26-37C7-4DA2-8215-36516D61E8D9}" type="slidenum">
              <a:rPr lang="da-DK"/>
              <a:pPr>
                <a:defRPr/>
              </a:pPr>
              <a:t>‹#›</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en-US" smtClean="0"/>
              <a:t>Click to edit Master title style</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7" name="Pladsholder til dato 3"/>
          <p:cNvSpPr>
            <a:spLocks noGrp="1"/>
          </p:cNvSpPr>
          <p:nvPr>
            <p:ph type="dt" sz="half" idx="10"/>
          </p:nvPr>
        </p:nvSpPr>
        <p:spPr/>
        <p:txBody>
          <a:bodyPr/>
          <a:lstStyle>
            <a:lvl1pPr>
              <a:defRPr/>
            </a:lvl1pPr>
          </a:lstStyle>
          <a:p>
            <a:pPr>
              <a:defRPr/>
            </a:pPr>
            <a:fld id="{F2B491F5-BC9F-4690-AA0C-DD05E9C3E34C}" type="datetimeFigureOut">
              <a:rPr lang="da-DK"/>
              <a:pPr>
                <a:defRPr/>
              </a:pPr>
              <a:t>04-02-2011</a:t>
            </a:fld>
            <a:endParaRPr lang="da-DK"/>
          </a:p>
        </p:txBody>
      </p:sp>
      <p:sp>
        <p:nvSpPr>
          <p:cNvPr id="8" name="Pladsholder til sidefod 4"/>
          <p:cNvSpPr>
            <a:spLocks noGrp="1"/>
          </p:cNvSpPr>
          <p:nvPr>
            <p:ph type="ftr" sz="quarter" idx="11"/>
          </p:nvPr>
        </p:nvSpPr>
        <p:spPr/>
        <p:txBody>
          <a:bodyPr/>
          <a:lstStyle>
            <a:lvl1pPr>
              <a:defRPr/>
            </a:lvl1pPr>
          </a:lstStyle>
          <a:p>
            <a:pPr>
              <a:defRPr/>
            </a:pPr>
            <a:endParaRPr lang="da-DK"/>
          </a:p>
        </p:txBody>
      </p:sp>
      <p:sp>
        <p:nvSpPr>
          <p:cNvPr id="9" name="Pladsholder til diasnummer 5"/>
          <p:cNvSpPr>
            <a:spLocks noGrp="1"/>
          </p:cNvSpPr>
          <p:nvPr>
            <p:ph type="sldNum" sz="quarter" idx="12"/>
          </p:nvPr>
        </p:nvSpPr>
        <p:spPr/>
        <p:txBody>
          <a:bodyPr/>
          <a:lstStyle>
            <a:lvl1pPr>
              <a:defRPr/>
            </a:lvl1pPr>
          </a:lstStyle>
          <a:p>
            <a:pPr>
              <a:defRPr/>
            </a:pPr>
            <a:fld id="{731FE8D8-3555-42B1-B220-A37CD7A1762E}" type="slidenum">
              <a:rPr lang="da-DK"/>
              <a:pPr>
                <a:defRPr/>
              </a:pPr>
              <a:t>‹#›</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Click to edit Master title style</a:t>
            </a:r>
            <a:endParaRPr lang="da-DK"/>
          </a:p>
        </p:txBody>
      </p:sp>
      <p:sp>
        <p:nvSpPr>
          <p:cNvPr id="3" name="Pladsholder til dato 3"/>
          <p:cNvSpPr>
            <a:spLocks noGrp="1"/>
          </p:cNvSpPr>
          <p:nvPr>
            <p:ph type="dt" sz="half" idx="10"/>
          </p:nvPr>
        </p:nvSpPr>
        <p:spPr/>
        <p:txBody>
          <a:bodyPr/>
          <a:lstStyle>
            <a:lvl1pPr>
              <a:defRPr/>
            </a:lvl1pPr>
          </a:lstStyle>
          <a:p>
            <a:pPr>
              <a:defRPr/>
            </a:pPr>
            <a:fld id="{F949EC56-EECF-49F4-9B07-06EBD5443F20}" type="datetimeFigureOut">
              <a:rPr lang="da-DK"/>
              <a:pPr>
                <a:defRPr/>
              </a:pPr>
              <a:t>04-02-2011</a:t>
            </a:fld>
            <a:endParaRPr lang="da-DK"/>
          </a:p>
        </p:txBody>
      </p:sp>
      <p:sp>
        <p:nvSpPr>
          <p:cNvPr id="4" name="Pladsholder til sidefod 4"/>
          <p:cNvSpPr>
            <a:spLocks noGrp="1"/>
          </p:cNvSpPr>
          <p:nvPr>
            <p:ph type="ftr" sz="quarter" idx="11"/>
          </p:nvPr>
        </p:nvSpPr>
        <p:spPr/>
        <p:txBody>
          <a:bodyPr/>
          <a:lstStyle>
            <a:lvl1pPr>
              <a:defRPr/>
            </a:lvl1pPr>
          </a:lstStyle>
          <a:p>
            <a:pPr>
              <a:defRPr/>
            </a:pPr>
            <a:endParaRPr lang="da-DK"/>
          </a:p>
        </p:txBody>
      </p:sp>
      <p:sp>
        <p:nvSpPr>
          <p:cNvPr id="5" name="Pladsholder til diasnummer 5"/>
          <p:cNvSpPr>
            <a:spLocks noGrp="1"/>
          </p:cNvSpPr>
          <p:nvPr>
            <p:ph type="sldNum" sz="quarter" idx="12"/>
          </p:nvPr>
        </p:nvSpPr>
        <p:spPr/>
        <p:txBody>
          <a:bodyPr/>
          <a:lstStyle>
            <a:lvl1pPr>
              <a:defRPr/>
            </a:lvl1pPr>
          </a:lstStyle>
          <a:p>
            <a:pPr>
              <a:defRPr/>
            </a:pPr>
            <a:fld id="{6A91DA4E-345D-411E-AB5B-AC5F4D8CC60F}" type="slidenum">
              <a:rPr lang="da-DK"/>
              <a:pPr>
                <a:defRPr/>
              </a:pPr>
              <a:t>‹#›</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3"/>
          <p:cNvSpPr>
            <a:spLocks noGrp="1"/>
          </p:cNvSpPr>
          <p:nvPr>
            <p:ph type="dt" sz="half" idx="10"/>
          </p:nvPr>
        </p:nvSpPr>
        <p:spPr/>
        <p:txBody>
          <a:bodyPr/>
          <a:lstStyle>
            <a:lvl1pPr>
              <a:defRPr/>
            </a:lvl1pPr>
          </a:lstStyle>
          <a:p>
            <a:pPr>
              <a:defRPr/>
            </a:pPr>
            <a:fld id="{A82CFBE5-20D9-4453-9E40-E07F3139482F}" type="datetimeFigureOut">
              <a:rPr lang="da-DK"/>
              <a:pPr>
                <a:defRPr/>
              </a:pPr>
              <a:t>04-02-2011</a:t>
            </a:fld>
            <a:endParaRPr lang="da-DK"/>
          </a:p>
        </p:txBody>
      </p:sp>
      <p:sp>
        <p:nvSpPr>
          <p:cNvPr id="3" name="Pladsholder til sidefod 4"/>
          <p:cNvSpPr>
            <a:spLocks noGrp="1"/>
          </p:cNvSpPr>
          <p:nvPr>
            <p:ph type="ftr" sz="quarter" idx="11"/>
          </p:nvPr>
        </p:nvSpPr>
        <p:spPr/>
        <p:txBody>
          <a:bodyPr/>
          <a:lstStyle>
            <a:lvl1pPr>
              <a:defRPr/>
            </a:lvl1pPr>
          </a:lstStyle>
          <a:p>
            <a:pPr>
              <a:defRPr/>
            </a:pPr>
            <a:endParaRPr lang="da-DK"/>
          </a:p>
        </p:txBody>
      </p:sp>
      <p:sp>
        <p:nvSpPr>
          <p:cNvPr id="4" name="Pladsholder til diasnummer 5"/>
          <p:cNvSpPr>
            <a:spLocks noGrp="1"/>
          </p:cNvSpPr>
          <p:nvPr>
            <p:ph type="sldNum" sz="quarter" idx="12"/>
          </p:nvPr>
        </p:nvSpPr>
        <p:spPr/>
        <p:txBody>
          <a:bodyPr/>
          <a:lstStyle>
            <a:lvl1pPr>
              <a:defRPr/>
            </a:lvl1pPr>
          </a:lstStyle>
          <a:p>
            <a:pPr>
              <a:defRPr/>
            </a:pPr>
            <a:fld id="{951001A7-BE13-4CD1-A5F0-E3BECF1CF6A6}" type="slidenum">
              <a:rPr lang="da-DK"/>
              <a:pPr>
                <a:defRPr/>
              </a:pPr>
              <a:t>‹#›</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Pladsholder til dato 3"/>
          <p:cNvSpPr>
            <a:spLocks noGrp="1"/>
          </p:cNvSpPr>
          <p:nvPr>
            <p:ph type="dt" sz="half" idx="10"/>
          </p:nvPr>
        </p:nvSpPr>
        <p:spPr/>
        <p:txBody>
          <a:bodyPr/>
          <a:lstStyle>
            <a:lvl1pPr>
              <a:defRPr/>
            </a:lvl1pPr>
          </a:lstStyle>
          <a:p>
            <a:pPr>
              <a:defRPr/>
            </a:pPr>
            <a:fld id="{628572E4-FACC-4200-A7B6-15C771B9414C}" type="datetimeFigureOut">
              <a:rPr lang="da-DK"/>
              <a:pPr>
                <a:defRPr/>
              </a:pPr>
              <a:t>04-02-2011</a:t>
            </a:fld>
            <a:endParaRPr lang="da-DK"/>
          </a:p>
        </p:txBody>
      </p:sp>
      <p:sp>
        <p:nvSpPr>
          <p:cNvPr id="6" name="Pladsholder til sidefod 4"/>
          <p:cNvSpPr>
            <a:spLocks noGrp="1"/>
          </p:cNvSpPr>
          <p:nvPr>
            <p:ph type="ftr" sz="quarter" idx="11"/>
          </p:nvPr>
        </p:nvSpPr>
        <p:spPr/>
        <p:txBody>
          <a:bodyPr/>
          <a:lstStyle>
            <a:lvl1pPr>
              <a:defRPr/>
            </a:lvl1pPr>
          </a:lstStyle>
          <a:p>
            <a:pPr>
              <a:defRPr/>
            </a:pPr>
            <a:endParaRPr lang="da-DK"/>
          </a:p>
        </p:txBody>
      </p:sp>
      <p:sp>
        <p:nvSpPr>
          <p:cNvPr id="7" name="Pladsholder til diasnummer 5"/>
          <p:cNvSpPr>
            <a:spLocks noGrp="1"/>
          </p:cNvSpPr>
          <p:nvPr>
            <p:ph type="sldNum" sz="quarter" idx="12"/>
          </p:nvPr>
        </p:nvSpPr>
        <p:spPr/>
        <p:txBody>
          <a:bodyPr/>
          <a:lstStyle>
            <a:lvl1pPr>
              <a:defRPr/>
            </a:lvl1pPr>
          </a:lstStyle>
          <a:p>
            <a:pPr>
              <a:defRPr/>
            </a:pPr>
            <a:fld id="{A872634F-02AD-4EC9-B908-3E07763D0591}" type="slidenum">
              <a:rPr lang="da-DK"/>
              <a:pPr>
                <a:defRPr/>
              </a:pPr>
              <a:t>‹#›</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a-DK"/>
          </a:p>
        </p:txBody>
      </p:sp>
      <p:sp>
        <p:nvSpPr>
          <p:cNvPr id="3" name="Pladsholder til billed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da-DK" noProof="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Pladsholder til dato 3"/>
          <p:cNvSpPr>
            <a:spLocks noGrp="1"/>
          </p:cNvSpPr>
          <p:nvPr>
            <p:ph type="dt" sz="half" idx="10"/>
          </p:nvPr>
        </p:nvSpPr>
        <p:spPr/>
        <p:txBody>
          <a:bodyPr/>
          <a:lstStyle>
            <a:lvl1pPr>
              <a:defRPr/>
            </a:lvl1pPr>
          </a:lstStyle>
          <a:p>
            <a:pPr>
              <a:defRPr/>
            </a:pPr>
            <a:fld id="{B5995341-F2A4-40C2-88D2-11D09CFA10DA}" type="datetimeFigureOut">
              <a:rPr lang="da-DK"/>
              <a:pPr>
                <a:defRPr/>
              </a:pPr>
              <a:t>04-02-2011</a:t>
            </a:fld>
            <a:endParaRPr lang="da-DK"/>
          </a:p>
        </p:txBody>
      </p:sp>
      <p:sp>
        <p:nvSpPr>
          <p:cNvPr id="6" name="Pladsholder til sidefod 4"/>
          <p:cNvSpPr>
            <a:spLocks noGrp="1"/>
          </p:cNvSpPr>
          <p:nvPr>
            <p:ph type="ftr" sz="quarter" idx="11"/>
          </p:nvPr>
        </p:nvSpPr>
        <p:spPr/>
        <p:txBody>
          <a:bodyPr/>
          <a:lstStyle>
            <a:lvl1pPr>
              <a:defRPr/>
            </a:lvl1pPr>
          </a:lstStyle>
          <a:p>
            <a:pPr>
              <a:defRPr/>
            </a:pPr>
            <a:endParaRPr lang="da-DK"/>
          </a:p>
        </p:txBody>
      </p:sp>
      <p:sp>
        <p:nvSpPr>
          <p:cNvPr id="7" name="Pladsholder til diasnummer 5"/>
          <p:cNvSpPr>
            <a:spLocks noGrp="1"/>
          </p:cNvSpPr>
          <p:nvPr>
            <p:ph type="sldNum" sz="quarter" idx="12"/>
          </p:nvPr>
        </p:nvSpPr>
        <p:spPr/>
        <p:txBody>
          <a:bodyPr/>
          <a:lstStyle>
            <a:lvl1pPr>
              <a:defRPr/>
            </a:lvl1pPr>
          </a:lstStyle>
          <a:p>
            <a:pPr>
              <a:defRPr/>
            </a:pPr>
            <a:fld id="{ED5D2FEB-5E2B-47EB-B691-98AAEBCD842C}" type="slidenum">
              <a:rPr lang="da-DK"/>
              <a:pPr>
                <a:defRPr/>
              </a:pPr>
              <a:t>‹#›</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Pladsholder til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a-DK" smtClean="0"/>
              <a:t>Klik for at redigere titeltypografi i masteren</a:t>
            </a:r>
          </a:p>
        </p:txBody>
      </p:sp>
      <p:sp>
        <p:nvSpPr>
          <p:cNvPr id="1027" name="Pladsholder til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2F1FF17-4796-484B-AD81-D7E1CE0BA5D0}" type="datetimeFigureOut">
              <a:rPr lang="da-DK"/>
              <a:pPr>
                <a:defRPr/>
              </a:pPr>
              <a:t>04-02-2011</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F361B4C0-148A-4CC4-81CE-04EF66D46A90}" type="slidenum">
              <a:rPr lang="da-DK"/>
              <a:pPr>
                <a:defRPr/>
              </a:pPr>
              <a:t>‹#›</a:t>
            </a:fld>
            <a:endParaRPr lang="da-DK"/>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Gruppe 64"/>
          <p:cNvPicPr>
            <a:picLocks noChangeArrowheads="1"/>
          </p:cNvPicPr>
          <p:nvPr/>
        </p:nvPicPr>
        <p:blipFill>
          <a:blip r:embed="rId2"/>
          <a:srcRect/>
          <a:stretch>
            <a:fillRect/>
          </a:stretch>
        </p:blipFill>
        <p:spPr bwMode="auto">
          <a:xfrm>
            <a:off x="860425" y="1189038"/>
            <a:ext cx="7526338" cy="3771900"/>
          </a:xfrm>
          <a:prstGeom prst="rect">
            <a:avLst/>
          </a:prstGeom>
          <a:noFill/>
          <a:ln w="9525">
            <a:noFill/>
            <a:miter lim="800000"/>
            <a:headEnd/>
            <a:tailEnd/>
          </a:ln>
        </p:spPr>
      </p:pic>
      <p:sp>
        <p:nvSpPr>
          <p:cNvPr id="13314" name="Rectangle 8"/>
          <p:cNvSpPr>
            <a:spLocks noChangeArrowheads="1"/>
          </p:cNvSpPr>
          <p:nvPr/>
        </p:nvSpPr>
        <p:spPr bwMode="gray">
          <a:xfrm>
            <a:off x="885825" y="423863"/>
            <a:ext cx="7920038" cy="600075"/>
          </a:xfrm>
          <a:prstGeom prst="rect">
            <a:avLst/>
          </a:prstGeom>
          <a:noFill/>
          <a:ln w="9525">
            <a:noFill/>
            <a:miter lim="800000"/>
            <a:headEnd/>
            <a:tailEnd/>
          </a:ln>
        </p:spPr>
        <p:txBody>
          <a:bodyPr lIns="0" rIns="0" anchor="ctr"/>
          <a:lstStyle/>
          <a:p>
            <a:r>
              <a:rPr lang="de-DE" sz="2600" b="1">
                <a:solidFill>
                  <a:srgbClr val="000000"/>
                </a:solidFill>
                <a:latin typeface="Calibri" pitchFamily="34" charset="0"/>
              </a:rPr>
              <a:t>Natural Hazard Mitigation Plan Renewal Project 2011</a:t>
            </a:r>
            <a:endParaRPr lang="de-DE" sz="1600">
              <a:solidFill>
                <a:srgbClr val="000000"/>
              </a:solidFill>
              <a:latin typeface="Calibri" pitchFamily="34" charset="0"/>
            </a:endParaRPr>
          </a:p>
        </p:txBody>
      </p:sp>
      <p:sp>
        <p:nvSpPr>
          <p:cNvPr id="13318" name="Tekstboks 77"/>
          <p:cNvSpPr txBox="1">
            <a:spLocks noChangeArrowheads="1"/>
          </p:cNvSpPr>
          <p:nvPr/>
        </p:nvSpPr>
        <p:spPr bwMode="auto">
          <a:xfrm>
            <a:off x="1819275" y="5068888"/>
            <a:ext cx="3487738" cy="1377950"/>
          </a:xfrm>
          <a:prstGeom prst="rect">
            <a:avLst/>
          </a:prstGeom>
          <a:solidFill>
            <a:schemeClr val="bg1"/>
          </a:solidFill>
          <a:ln w="9525">
            <a:solidFill>
              <a:srgbClr val="666699"/>
            </a:solidFill>
            <a:miter lim="800000"/>
            <a:headEnd/>
            <a:tailEnd/>
          </a:ln>
        </p:spPr>
        <p:txBody>
          <a:bodyPr>
            <a:spAutoFit/>
          </a:bodyPr>
          <a:lstStyle/>
          <a:p>
            <a:r>
              <a:rPr lang="da-DK" sz="1400" b="1">
                <a:latin typeface="Calibri" pitchFamily="34" charset="0"/>
              </a:rPr>
              <a:t>This month we have begun to gather historical data regarding local natural hazard impacts. Data is coming from many sources including you the public. Please follow the link below to particpate in our public questionnaire. </a:t>
            </a:r>
          </a:p>
        </p:txBody>
      </p:sp>
      <p:sp>
        <p:nvSpPr>
          <p:cNvPr id="13319" name="Tekstboks 80"/>
          <p:cNvSpPr txBox="1">
            <a:spLocks noChangeArrowheads="1"/>
          </p:cNvSpPr>
          <p:nvPr/>
        </p:nvSpPr>
        <p:spPr bwMode="auto">
          <a:xfrm>
            <a:off x="6923088" y="4441825"/>
            <a:ext cx="517525" cy="304800"/>
          </a:xfrm>
          <a:prstGeom prst="rect">
            <a:avLst/>
          </a:prstGeom>
          <a:noFill/>
          <a:ln w="9525">
            <a:noFill/>
            <a:miter lim="800000"/>
            <a:headEnd/>
            <a:tailEnd/>
          </a:ln>
        </p:spPr>
        <p:txBody>
          <a:bodyPr wrap="none">
            <a:spAutoFit/>
          </a:bodyPr>
          <a:lstStyle/>
          <a:p>
            <a:pPr algn="ctr"/>
            <a:r>
              <a:rPr lang="da-DK" sz="1400">
                <a:solidFill>
                  <a:schemeClr val="bg1"/>
                </a:solidFill>
                <a:latin typeface="Calibri" pitchFamily="34" charset="0"/>
              </a:rPr>
              <a:t>NOV</a:t>
            </a:r>
          </a:p>
        </p:txBody>
      </p:sp>
      <p:grpSp>
        <p:nvGrpSpPr>
          <p:cNvPr id="13320" name="Group 9"/>
          <p:cNvGrpSpPr>
            <a:grpSpLocks/>
          </p:cNvGrpSpPr>
          <p:nvPr/>
        </p:nvGrpSpPr>
        <p:grpSpPr bwMode="auto">
          <a:xfrm>
            <a:off x="1008063" y="1439863"/>
            <a:ext cx="1182687" cy="649287"/>
            <a:chOff x="1056" y="1130"/>
            <a:chExt cx="694" cy="409"/>
          </a:xfrm>
        </p:grpSpPr>
        <p:sp>
          <p:nvSpPr>
            <p:cNvPr id="83" name="Pentagon 82"/>
            <p:cNvSpPr/>
            <p:nvPr/>
          </p:nvSpPr>
          <p:spPr>
            <a:xfrm>
              <a:off x="1074" y="1157"/>
              <a:ext cx="623" cy="382"/>
            </a:xfrm>
            <a:prstGeom prst="homePlate">
              <a:avLst>
                <a:gd name="adj" fmla="val 35141"/>
              </a:avLst>
            </a:prstGeom>
            <a:gradFill rotWithShape="1">
              <a:gsLst>
                <a:gs pos="0">
                  <a:srgbClr val="E6E6E6"/>
                </a:gs>
                <a:gs pos="100000">
                  <a:sysClr val="window" lastClr="FFFFFF"/>
                </a:gs>
              </a:gsLst>
              <a:lin ang="16200000"/>
            </a:gradFill>
            <a:ln w="9525">
              <a:solidFill>
                <a:schemeClr val="bg1">
                  <a:lumMod val="85000"/>
                </a:schemeClr>
              </a:solidFill>
              <a:miter lim="800000"/>
              <a:headEnd/>
              <a:tailEnd/>
            </a:ln>
            <a:effectLst>
              <a:outerShdw blurRad="50800" dist="38100" dir="2700000" algn="tl" rotWithShape="0">
                <a:prstClr val="black">
                  <a:alpha val="40000"/>
                </a:prstClr>
              </a:outerShdw>
            </a:effectLst>
          </p:spPr>
          <p:txBody>
            <a:bodyPr anchor="ctr"/>
            <a:lstStyle/>
            <a:p>
              <a:pPr algn="ctr" fontAlgn="auto">
                <a:spcBef>
                  <a:spcPts val="0"/>
                </a:spcBef>
                <a:spcAft>
                  <a:spcPts val="0"/>
                </a:spcAft>
                <a:defRPr/>
              </a:pPr>
              <a:endParaRPr lang="da-DK" kern="0">
                <a:solidFill>
                  <a:srgbClr val="FFFFFF"/>
                </a:solidFill>
                <a:latin typeface="Arial Narrow" pitchFamily="-97" charset="0"/>
              </a:endParaRPr>
            </a:p>
          </p:txBody>
        </p:sp>
        <p:sp>
          <p:nvSpPr>
            <p:cNvPr id="13344" name="Tekstboks 83"/>
            <p:cNvSpPr txBox="1">
              <a:spLocks noChangeArrowheads="1"/>
            </p:cNvSpPr>
            <p:nvPr/>
          </p:nvSpPr>
          <p:spPr bwMode="auto">
            <a:xfrm>
              <a:off x="1056" y="1130"/>
              <a:ext cx="694" cy="403"/>
            </a:xfrm>
            <a:prstGeom prst="rect">
              <a:avLst/>
            </a:prstGeom>
            <a:noFill/>
            <a:ln w="9525">
              <a:noFill/>
              <a:miter lim="800000"/>
              <a:headEnd/>
              <a:tailEnd/>
            </a:ln>
          </p:spPr>
          <p:txBody>
            <a:bodyPr>
              <a:spAutoFit/>
            </a:bodyPr>
            <a:lstStyle/>
            <a:p>
              <a:r>
                <a:rPr lang="da-DK" sz="1200" b="1">
                  <a:latin typeface="Calibri" pitchFamily="34" charset="0"/>
                </a:rPr>
                <a:t>Hazard and Vulnerability Assessment</a:t>
              </a:r>
            </a:p>
          </p:txBody>
        </p:sp>
      </p:grpSp>
      <p:grpSp>
        <p:nvGrpSpPr>
          <p:cNvPr id="13321" name="Gruppe 87"/>
          <p:cNvGrpSpPr>
            <a:grpSpLocks/>
          </p:cNvGrpSpPr>
          <p:nvPr/>
        </p:nvGrpSpPr>
        <p:grpSpPr bwMode="auto">
          <a:xfrm>
            <a:off x="1930400" y="2143125"/>
            <a:ext cx="563563" cy="476250"/>
            <a:chOff x="252907" y="2417964"/>
            <a:chExt cx="1108962" cy="355939"/>
          </a:xfrm>
        </p:grpSpPr>
        <p:sp>
          <p:nvSpPr>
            <p:cNvPr id="89" name="Pentagon 88"/>
            <p:cNvSpPr/>
            <p:nvPr/>
          </p:nvSpPr>
          <p:spPr>
            <a:xfrm>
              <a:off x="268527" y="2417964"/>
              <a:ext cx="1093342" cy="306108"/>
            </a:xfrm>
            <a:prstGeom prst="homePlate">
              <a:avLst>
                <a:gd name="adj" fmla="val 35141"/>
              </a:avLst>
            </a:prstGeom>
            <a:gradFill rotWithShape="1">
              <a:gsLst>
                <a:gs pos="0">
                  <a:srgbClr val="E6E6E6"/>
                </a:gs>
                <a:gs pos="100000">
                  <a:sysClr val="window" lastClr="FFFFFF"/>
                </a:gs>
              </a:gsLst>
              <a:lin ang="16200000"/>
            </a:gradFill>
            <a:ln w="9525">
              <a:solidFill>
                <a:schemeClr val="bg1">
                  <a:lumMod val="85000"/>
                </a:schemeClr>
              </a:solidFill>
              <a:miter lim="800000"/>
              <a:headEnd/>
              <a:tailEnd/>
            </a:ln>
            <a:effectLst>
              <a:outerShdw blurRad="50800" dist="38100" dir="2700000" algn="tl" rotWithShape="0">
                <a:prstClr val="black">
                  <a:alpha val="40000"/>
                </a:prstClr>
              </a:outerShdw>
            </a:effectLst>
          </p:spPr>
          <p:txBody>
            <a:bodyPr anchor="ctr"/>
            <a:lstStyle/>
            <a:p>
              <a:pPr algn="ctr" fontAlgn="auto">
                <a:spcBef>
                  <a:spcPts val="0"/>
                </a:spcBef>
                <a:spcAft>
                  <a:spcPts val="0"/>
                </a:spcAft>
                <a:defRPr/>
              </a:pPr>
              <a:endParaRPr lang="da-DK" kern="0">
                <a:solidFill>
                  <a:srgbClr val="FFFFFF"/>
                </a:solidFill>
                <a:latin typeface="Arial Narrow" pitchFamily="-97" charset="0"/>
              </a:endParaRPr>
            </a:p>
          </p:txBody>
        </p:sp>
        <p:sp>
          <p:nvSpPr>
            <p:cNvPr id="13342" name="Tekstboks 89"/>
            <p:cNvSpPr txBox="1">
              <a:spLocks noChangeArrowheads="1"/>
            </p:cNvSpPr>
            <p:nvPr/>
          </p:nvSpPr>
          <p:spPr bwMode="auto">
            <a:xfrm>
              <a:off x="252907" y="2432202"/>
              <a:ext cx="1037114" cy="341701"/>
            </a:xfrm>
            <a:prstGeom prst="rect">
              <a:avLst/>
            </a:prstGeom>
            <a:noFill/>
            <a:ln w="9525">
              <a:noFill/>
              <a:miter lim="800000"/>
              <a:headEnd/>
              <a:tailEnd/>
            </a:ln>
          </p:spPr>
          <p:txBody>
            <a:bodyPr>
              <a:spAutoFit/>
            </a:bodyPr>
            <a:lstStyle/>
            <a:p>
              <a:r>
                <a:rPr lang="da-DK" sz="1200" b="1">
                  <a:latin typeface="Calibri" pitchFamily="34" charset="0"/>
                </a:rPr>
                <a:t>Draft Plan</a:t>
              </a:r>
            </a:p>
          </p:txBody>
        </p:sp>
      </p:grpSp>
      <p:grpSp>
        <p:nvGrpSpPr>
          <p:cNvPr id="13322" name="Group 15"/>
          <p:cNvGrpSpPr>
            <a:grpSpLocks/>
          </p:cNvGrpSpPr>
          <p:nvPr/>
        </p:nvGrpSpPr>
        <p:grpSpPr bwMode="auto">
          <a:xfrm>
            <a:off x="2354263" y="2614613"/>
            <a:ext cx="1443037" cy="469900"/>
            <a:chOff x="1776" y="1881"/>
            <a:chExt cx="1210" cy="184"/>
          </a:xfrm>
        </p:grpSpPr>
        <p:sp>
          <p:nvSpPr>
            <p:cNvPr id="92" name="Pentagon 91"/>
            <p:cNvSpPr/>
            <p:nvPr/>
          </p:nvSpPr>
          <p:spPr>
            <a:xfrm>
              <a:off x="1787" y="1889"/>
              <a:ext cx="1199" cy="176"/>
            </a:xfrm>
            <a:prstGeom prst="homePlate">
              <a:avLst>
                <a:gd name="adj" fmla="val 35141"/>
              </a:avLst>
            </a:prstGeom>
            <a:gradFill rotWithShape="1">
              <a:gsLst>
                <a:gs pos="0">
                  <a:srgbClr val="E6E6E6"/>
                </a:gs>
                <a:gs pos="100000">
                  <a:sysClr val="window" lastClr="FFFFFF"/>
                </a:gs>
              </a:gsLst>
              <a:lin ang="16200000"/>
            </a:gradFill>
            <a:ln w="9525">
              <a:solidFill>
                <a:schemeClr val="bg1">
                  <a:lumMod val="85000"/>
                </a:schemeClr>
              </a:solidFill>
              <a:miter lim="800000"/>
              <a:headEnd/>
              <a:tailEnd/>
            </a:ln>
            <a:effectLst>
              <a:outerShdw blurRad="50800" dist="38100" dir="2700000" algn="tl" rotWithShape="0">
                <a:prstClr val="black">
                  <a:alpha val="40000"/>
                </a:prstClr>
              </a:outerShdw>
            </a:effectLst>
          </p:spPr>
          <p:txBody>
            <a:bodyPr anchor="ctr"/>
            <a:lstStyle/>
            <a:p>
              <a:pPr algn="ctr" fontAlgn="auto">
                <a:spcBef>
                  <a:spcPts val="0"/>
                </a:spcBef>
                <a:spcAft>
                  <a:spcPts val="0"/>
                </a:spcAft>
                <a:defRPr/>
              </a:pPr>
              <a:endParaRPr lang="da-DK" kern="0">
                <a:solidFill>
                  <a:srgbClr val="FFFFFF"/>
                </a:solidFill>
                <a:latin typeface="Arial Narrow" pitchFamily="-97" charset="0"/>
              </a:endParaRPr>
            </a:p>
          </p:txBody>
        </p:sp>
        <p:sp>
          <p:nvSpPr>
            <p:cNvPr id="13340" name="Tekstboks 92"/>
            <p:cNvSpPr txBox="1">
              <a:spLocks noChangeArrowheads="1"/>
            </p:cNvSpPr>
            <p:nvPr/>
          </p:nvSpPr>
          <p:spPr bwMode="auto">
            <a:xfrm>
              <a:off x="1776" y="1881"/>
              <a:ext cx="1146" cy="179"/>
            </a:xfrm>
            <a:prstGeom prst="rect">
              <a:avLst/>
            </a:prstGeom>
            <a:noFill/>
            <a:ln w="9525">
              <a:noFill/>
              <a:miter lim="800000"/>
              <a:headEnd/>
              <a:tailEnd/>
            </a:ln>
          </p:spPr>
          <p:txBody>
            <a:bodyPr>
              <a:spAutoFit/>
            </a:bodyPr>
            <a:lstStyle/>
            <a:p>
              <a:r>
                <a:rPr lang="da-DK" sz="1200" b="1">
                  <a:latin typeface="Calibri" pitchFamily="34" charset="0"/>
                </a:rPr>
                <a:t>Stakeholders Review Plan</a:t>
              </a:r>
            </a:p>
          </p:txBody>
        </p:sp>
      </p:grpSp>
      <p:grpSp>
        <p:nvGrpSpPr>
          <p:cNvPr id="13323" name="Gruppe 93"/>
          <p:cNvGrpSpPr>
            <a:grpSpLocks/>
          </p:cNvGrpSpPr>
          <p:nvPr/>
        </p:nvGrpSpPr>
        <p:grpSpPr bwMode="auto">
          <a:xfrm>
            <a:off x="3687763" y="3213100"/>
            <a:ext cx="1116012" cy="458788"/>
            <a:chOff x="252907" y="2431906"/>
            <a:chExt cx="1429978" cy="291838"/>
          </a:xfrm>
        </p:grpSpPr>
        <p:sp>
          <p:nvSpPr>
            <p:cNvPr id="95" name="Pentagon 94"/>
            <p:cNvSpPr/>
            <p:nvPr/>
          </p:nvSpPr>
          <p:spPr>
            <a:xfrm>
              <a:off x="269180" y="2445034"/>
              <a:ext cx="1413705" cy="278710"/>
            </a:xfrm>
            <a:prstGeom prst="homePlate">
              <a:avLst>
                <a:gd name="adj" fmla="val 35141"/>
              </a:avLst>
            </a:prstGeom>
            <a:gradFill rotWithShape="1">
              <a:gsLst>
                <a:gs pos="0">
                  <a:srgbClr val="E6E6E6"/>
                </a:gs>
                <a:gs pos="100000">
                  <a:sysClr val="window" lastClr="FFFFFF"/>
                </a:gs>
              </a:gsLst>
              <a:lin ang="16200000"/>
            </a:gradFill>
            <a:ln w="9525">
              <a:solidFill>
                <a:schemeClr val="bg1">
                  <a:lumMod val="85000"/>
                </a:schemeClr>
              </a:solidFill>
              <a:miter lim="800000"/>
              <a:headEnd/>
              <a:tailEnd/>
            </a:ln>
            <a:effectLst>
              <a:outerShdw blurRad="50800" dist="38100" dir="2700000" algn="tl" rotWithShape="0">
                <a:prstClr val="black">
                  <a:alpha val="40000"/>
                </a:prstClr>
              </a:outerShdw>
            </a:effectLst>
          </p:spPr>
          <p:txBody>
            <a:bodyPr anchor="ctr"/>
            <a:lstStyle/>
            <a:p>
              <a:pPr algn="ctr" fontAlgn="auto">
                <a:spcBef>
                  <a:spcPts val="0"/>
                </a:spcBef>
                <a:spcAft>
                  <a:spcPts val="0"/>
                </a:spcAft>
                <a:defRPr/>
              </a:pPr>
              <a:endParaRPr lang="da-DK" kern="0">
                <a:solidFill>
                  <a:srgbClr val="FFFFFF"/>
                </a:solidFill>
                <a:latin typeface="Arial Narrow" pitchFamily="-97" charset="0"/>
              </a:endParaRPr>
            </a:p>
          </p:txBody>
        </p:sp>
        <p:sp>
          <p:nvSpPr>
            <p:cNvPr id="13338" name="Tekstboks 95"/>
            <p:cNvSpPr txBox="1">
              <a:spLocks noChangeArrowheads="1"/>
            </p:cNvSpPr>
            <p:nvPr/>
          </p:nvSpPr>
          <p:spPr bwMode="auto">
            <a:xfrm>
              <a:off x="252907" y="2431906"/>
              <a:ext cx="1236738" cy="290828"/>
            </a:xfrm>
            <a:prstGeom prst="rect">
              <a:avLst/>
            </a:prstGeom>
            <a:noFill/>
            <a:ln w="9525">
              <a:noFill/>
              <a:miter lim="800000"/>
              <a:headEnd/>
              <a:tailEnd/>
            </a:ln>
          </p:spPr>
          <p:txBody>
            <a:bodyPr>
              <a:spAutoFit/>
            </a:bodyPr>
            <a:lstStyle/>
            <a:p>
              <a:r>
                <a:rPr lang="da-DK" sz="1200" b="1">
                  <a:latin typeface="Calibri" pitchFamily="34" charset="0"/>
                </a:rPr>
                <a:t>Plan Refinement</a:t>
              </a:r>
            </a:p>
          </p:txBody>
        </p:sp>
      </p:grpSp>
      <p:grpSp>
        <p:nvGrpSpPr>
          <p:cNvPr id="13324" name="Gruppe 96"/>
          <p:cNvGrpSpPr>
            <a:grpSpLocks/>
          </p:cNvGrpSpPr>
          <p:nvPr/>
        </p:nvGrpSpPr>
        <p:grpSpPr bwMode="auto">
          <a:xfrm>
            <a:off x="4776788" y="3940175"/>
            <a:ext cx="2284412" cy="306388"/>
            <a:chOff x="252907" y="2417964"/>
            <a:chExt cx="1108961" cy="305781"/>
          </a:xfrm>
        </p:grpSpPr>
        <p:sp>
          <p:nvSpPr>
            <p:cNvPr id="98" name="Pentagon 97"/>
            <p:cNvSpPr/>
            <p:nvPr/>
          </p:nvSpPr>
          <p:spPr>
            <a:xfrm>
              <a:off x="269090" y="2417964"/>
              <a:ext cx="1092778" cy="305781"/>
            </a:xfrm>
            <a:prstGeom prst="homePlate">
              <a:avLst>
                <a:gd name="adj" fmla="val 35141"/>
              </a:avLst>
            </a:prstGeom>
            <a:gradFill rotWithShape="1">
              <a:gsLst>
                <a:gs pos="0">
                  <a:srgbClr val="E6E6E6"/>
                </a:gs>
                <a:gs pos="100000">
                  <a:sysClr val="window" lastClr="FFFFFF"/>
                </a:gs>
              </a:gsLst>
              <a:lin ang="16200000"/>
            </a:gradFill>
            <a:ln w="9525">
              <a:solidFill>
                <a:schemeClr val="bg1">
                  <a:lumMod val="85000"/>
                </a:schemeClr>
              </a:solidFill>
              <a:miter lim="800000"/>
              <a:headEnd/>
              <a:tailEnd/>
            </a:ln>
            <a:effectLst>
              <a:outerShdw blurRad="50800" dist="38100" dir="2700000" algn="tl" rotWithShape="0">
                <a:prstClr val="black">
                  <a:alpha val="40000"/>
                </a:prstClr>
              </a:outerShdw>
            </a:effectLst>
          </p:spPr>
          <p:txBody>
            <a:bodyPr anchor="ctr"/>
            <a:lstStyle/>
            <a:p>
              <a:pPr algn="ctr" fontAlgn="auto">
                <a:spcBef>
                  <a:spcPts val="0"/>
                </a:spcBef>
                <a:spcAft>
                  <a:spcPts val="0"/>
                </a:spcAft>
                <a:defRPr/>
              </a:pPr>
              <a:endParaRPr lang="da-DK" kern="0">
                <a:solidFill>
                  <a:srgbClr val="FFFFFF"/>
                </a:solidFill>
                <a:latin typeface="Arial Narrow" pitchFamily="-97" charset="0"/>
              </a:endParaRPr>
            </a:p>
          </p:txBody>
        </p:sp>
        <p:sp>
          <p:nvSpPr>
            <p:cNvPr id="13336" name="Tekstboks 98"/>
            <p:cNvSpPr txBox="1">
              <a:spLocks noChangeArrowheads="1"/>
            </p:cNvSpPr>
            <p:nvPr/>
          </p:nvSpPr>
          <p:spPr bwMode="auto">
            <a:xfrm>
              <a:off x="252907" y="2432223"/>
              <a:ext cx="1089695" cy="274094"/>
            </a:xfrm>
            <a:prstGeom prst="rect">
              <a:avLst/>
            </a:prstGeom>
            <a:noFill/>
            <a:ln w="9525">
              <a:noFill/>
              <a:miter lim="800000"/>
              <a:headEnd/>
              <a:tailEnd/>
            </a:ln>
          </p:spPr>
          <p:txBody>
            <a:bodyPr>
              <a:spAutoFit/>
            </a:bodyPr>
            <a:lstStyle/>
            <a:p>
              <a:r>
                <a:rPr lang="da-DK" sz="1200" b="1">
                  <a:latin typeface="Calibri" pitchFamily="34" charset="0"/>
                </a:rPr>
                <a:t>Plan Approval and Adoption</a:t>
              </a:r>
            </a:p>
          </p:txBody>
        </p:sp>
      </p:grpSp>
      <p:sp>
        <p:nvSpPr>
          <p:cNvPr id="107" name="Pentagon 106"/>
          <p:cNvSpPr>
            <a:spLocks noChangeArrowheads="1"/>
          </p:cNvSpPr>
          <p:nvPr/>
        </p:nvSpPr>
        <p:spPr bwMode="auto">
          <a:xfrm rot="-5400000">
            <a:off x="551656" y="5384007"/>
            <a:ext cx="1412875" cy="849312"/>
          </a:xfrm>
          <a:prstGeom prst="homePlate">
            <a:avLst>
              <a:gd name="adj" fmla="val 35143"/>
            </a:avLst>
          </a:prstGeom>
          <a:gradFill rotWithShape="1">
            <a:gsLst>
              <a:gs pos="0">
                <a:srgbClr val="0070C0"/>
              </a:gs>
              <a:gs pos="44000">
                <a:srgbClr val="0070C0"/>
              </a:gs>
              <a:gs pos="100000">
                <a:srgbClr val="93CDDD"/>
              </a:gs>
            </a:gsLst>
            <a:lin ang="16200000" scaled="1"/>
          </a:gradFill>
          <a:ln w="76200" algn="ctr">
            <a:noFill/>
            <a:miter lim="800000"/>
            <a:headEnd/>
            <a:tailEnd/>
          </a:ln>
          <a:effectLst>
            <a:outerShdw dist="38100" dir="2700000" algn="tl" rotWithShape="0">
              <a:srgbClr val="000000">
                <a:alpha val="39998"/>
              </a:srgbClr>
            </a:outerShdw>
          </a:effectLst>
        </p:spPr>
        <p:txBody>
          <a:bodyPr rot="10800000" anchor="ctr"/>
          <a:lstStyle/>
          <a:p>
            <a:pPr algn="ctr" fontAlgn="auto">
              <a:spcBef>
                <a:spcPts val="0"/>
              </a:spcBef>
              <a:spcAft>
                <a:spcPts val="0"/>
              </a:spcAft>
              <a:defRPr/>
            </a:pPr>
            <a:endParaRPr lang="da-DK" kern="0">
              <a:solidFill>
                <a:sysClr val="window" lastClr="FFFFFF"/>
              </a:solidFill>
              <a:latin typeface="Calibri"/>
            </a:endParaRPr>
          </a:p>
        </p:txBody>
      </p:sp>
      <p:sp>
        <p:nvSpPr>
          <p:cNvPr id="13326" name="Text Box 14"/>
          <p:cNvSpPr txBox="1">
            <a:spLocks noChangeArrowheads="1"/>
          </p:cNvSpPr>
          <p:nvPr/>
        </p:nvSpPr>
        <p:spPr bwMode="auto">
          <a:xfrm>
            <a:off x="1063625" y="4443413"/>
            <a:ext cx="449263" cy="304800"/>
          </a:xfrm>
          <a:prstGeom prst="rect">
            <a:avLst/>
          </a:prstGeom>
          <a:noFill/>
          <a:ln w="9525">
            <a:noFill/>
            <a:miter lim="800000"/>
            <a:headEnd/>
            <a:tailEnd/>
          </a:ln>
        </p:spPr>
        <p:txBody>
          <a:bodyPr wrap="none">
            <a:spAutoFit/>
          </a:bodyPr>
          <a:lstStyle/>
          <a:p>
            <a:pPr algn="ctr"/>
            <a:r>
              <a:rPr lang="da-DK" sz="1400">
                <a:solidFill>
                  <a:schemeClr val="bg1"/>
                </a:solidFill>
                <a:latin typeface="Calibri" pitchFamily="34" charset="0"/>
              </a:rPr>
              <a:t>FEB</a:t>
            </a:r>
          </a:p>
        </p:txBody>
      </p:sp>
      <p:sp>
        <p:nvSpPr>
          <p:cNvPr id="13327" name="Text Box 15"/>
          <p:cNvSpPr txBox="1">
            <a:spLocks noChangeArrowheads="1"/>
          </p:cNvSpPr>
          <p:nvPr/>
        </p:nvSpPr>
        <p:spPr bwMode="auto">
          <a:xfrm>
            <a:off x="1633538" y="4443413"/>
            <a:ext cx="536575" cy="304800"/>
          </a:xfrm>
          <a:prstGeom prst="rect">
            <a:avLst/>
          </a:prstGeom>
          <a:noFill/>
          <a:ln w="9525">
            <a:noFill/>
            <a:miter lim="800000"/>
            <a:headEnd/>
            <a:tailEnd/>
          </a:ln>
        </p:spPr>
        <p:txBody>
          <a:bodyPr wrap="none">
            <a:spAutoFit/>
          </a:bodyPr>
          <a:lstStyle/>
          <a:p>
            <a:pPr algn="ctr"/>
            <a:r>
              <a:rPr lang="da-DK" sz="1400">
                <a:solidFill>
                  <a:schemeClr val="bg1"/>
                </a:solidFill>
                <a:latin typeface="Calibri" pitchFamily="34" charset="0"/>
              </a:rPr>
              <a:t>MAR</a:t>
            </a:r>
          </a:p>
        </p:txBody>
      </p:sp>
      <p:sp>
        <p:nvSpPr>
          <p:cNvPr id="13328" name="Text Box 16"/>
          <p:cNvSpPr txBox="1">
            <a:spLocks noChangeArrowheads="1"/>
          </p:cNvSpPr>
          <p:nvPr/>
        </p:nvSpPr>
        <p:spPr bwMode="auto">
          <a:xfrm>
            <a:off x="2335213" y="4445000"/>
            <a:ext cx="476250" cy="304800"/>
          </a:xfrm>
          <a:prstGeom prst="rect">
            <a:avLst/>
          </a:prstGeom>
          <a:noFill/>
          <a:ln w="9525">
            <a:noFill/>
            <a:miter lim="800000"/>
            <a:headEnd/>
            <a:tailEnd/>
          </a:ln>
        </p:spPr>
        <p:txBody>
          <a:bodyPr wrap="none">
            <a:spAutoFit/>
          </a:bodyPr>
          <a:lstStyle/>
          <a:p>
            <a:pPr algn="ctr"/>
            <a:r>
              <a:rPr lang="da-DK" sz="1400">
                <a:solidFill>
                  <a:schemeClr val="bg1"/>
                </a:solidFill>
                <a:latin typeface="Calibri" pitchFamily="34" charset="0"/>
              </a:rPr>
              <a:t>APR</a:t>
            </a:r>
          </a:p>
        </p:txBody>
      </p:sp>
      <p:sp>
        <p:nvSpPr>
          <p:cNvPr id="13329" name="Text Box 17"/>
          <p:cNvSpPr txBox="1">
            <a:spLocks noChangeArrowheads="1"/>
          </p:cNvSpPr>
          <p:nvPr/>
        </p:nvSpPr>
        <p:spPr bwMode="auto">
          <a:xfrm>
            <a:off x="2936875" y="4446588"/>
            <a:ext cx="527050" cy="304800"/>
          </a:xfrm>
          <a:prstGeom prst="rect">
            <a:avLst/>
          </a:prstGeom>
          <a:noFill/>
          <a:ln w="9525">
            <a:noFill/>
            <a:miter lim="800000"/>
            <a:headEnd/>
            <a:tailEnd/>
          </a:ln>
        </p:spPr>
        <p:txBody>
          <a:bodyPr wrap="none">
            <a:spAutoFit/>
          </a:bodyPr>
          <a:lstStyle/>
          <a:p>
            <a:pPr algn="ctr"/>
            <a:r>
              <a:rPr lang="da-DK" sz="1400">
                <a:solidFill>
                  <a:schemeClr val="bg1"/>
                </a:solidFill>
                <a:latin typeface="Calibri" pitchFamily="34" charset="0"/>
              </a:rPr>
              <a:t>MAY</a:t>
            </a:r>
          </a:p>
        </p:txBody>
      </p:sp>
      <p:sp>
        <p:nvSpPr>
          <p:cNvPr id="13330" name="Text Box 18"/>
          <p:cNvSpPr txBox="1">
            <a:spLocks noChangeArrowheads="1"/>
          </p:cNvSpPr>
          <p:nvPr/>
        </p:nvSpPr>
        <p:spPr bwMode="auto">
          <a:xfrm>
            <a:off x="3617913" y="4445000"/>
            <a:ext cx="469900" cy="304800"/>
          </a:xfrm>
          <a:prstGeom prst="rect">
            <a:avLst/>
          </a:prstGeom>
          <a:noFill/>
          <a:ln w="9525">
            <a:noFill/>
            <a:miter lim="800000"/>
            <a:headEnd/>
            <a:tailEnd/>
          </a:ln>
        </p:spPr>
        <p:txBody>
          <a:bodyPr wrap="none">
            <a:spAutoFit/>
          </a:bodyPr>
          <a:lstStyle/>
          <a:p>
            <a:pPr algn="ctr"/>
            <a:r>
              <a:rPr lang="da-DK" sz="1400">
                <a:solidFill>
                  <a:schemeClr val="bg1"/>
                </a:solidFill>
                <a:latin typeface="Calibri" pitchFamily="34" charset="0"/>
              </a:rPr>
              <a:t>JUN</a:t>
            </a:r>
          </a:p>
        </p:txBody>
      </p:sp>
      <p:sp>
        <p:nvSpPr>
          <p:cNvPr id="13331" name="Text Box 19"/>
          <p:cNvSpPr txBox="1">
            <a:spLocks noChangeArrowheads="1"/>
          </p:cNvSpPr>
          <p:nvPr/>
        </p:nvSpPr>
        <p:spPr bwMode="auto">
          <a:xfrm>
            <a:off x="4295775" y="4446588"/>
            <a:ext cx="430213" cy="304800"/>
          </a:xfrm>
          <a:prstGeom prst="rect">
            <a:avLst/>
          </a:prstGeom>
          <a:noFill/>
          <a:ln w="9525">
            <a:noFill/>
            <a:miter lim="800000"/>
            <a:headEnd/>
            <a:tailEnd/>
          </a:ln>
        </p:spPr>
        <p:txBody>
          <a:bodyPr wrap="none">
            <a:spAutoFit/>
          </a:bodyPr>
          <a:lstStyle/>
          <a:p>
            <a:pPr algn="ctr"/>
            <a:r>
              <a:rPr lang="da-DK" sz="1400">
                <a:solidFill>
                  <a:schemeClr val="bg1"/>
                </a:solidFill>
                <a:latin typeface="Calibri" pitchFamily="34" charset="0"/>
              </a:rPr>
              <a:t>JUL</a:t>
            </a:r>
          </a:p>
        </p:txBody>
      </p:sp>
      <p:sp>
        <p:nvSpPr>
          <p:cNvPr id="13332" name="Text Box 20"/>
          <p:cNvSpPr txBox="1">
            <a:spLocks noChangeArrowheads="1"/>
          </p:cNvSpPr>
          <p:nvPr/>
        </p:nvSpPr>
        <p:spPr bwMode="auto">
          <a:xfrm>
            <a:off x="4872038" y="4446588"/>
            <a:ext cx="514350" cy="304800"/>
          </a:xfrm>
          <a:prstGeom prst="rect">
            <a:avLst/>
          </a:prstGeom>
          <a:noFill/>
          <a:ln w="9525">
            <a:noFill/>
            <a:miter lim="800000"/>
            <a:headEnd/>
            <a:tailEnd/>
          </a:ln>
        </p:spPr>
        <p:txBody>
          <a:bodyPr wrap="none">
            <a:spAutoFit/>
          </a:bodyPr>
          <a:lstStyle/>
          <a:p>
            <a:pPr algn="ctr"/>
            <a:r>
              <a:rPr lang="da-DK" sz="1400">
                <a:solidFill>
                  <a:schemeClr val="bg1"/>
                </a:solidFill>
                <a:latin typeface="Calibri" pitchFamily="34" charset="0"/>
              </a:rPr>
              <a:t>AUG</a:t>
            </a:r>
          </a:p>
        </p:txBody>
      </p:sp>
      <p:sp>
        <p:nvSpPr>
          <p:cNvPr id="13333" name="Text Box 21"/>
          <p:cNvSpPr txBox="1">
            <a:spLocks noChangeArrowheads="1"/>
          </p:cNvSpPr>
          <p:nvPr/>
        </p:nvSpPr>
        <p:spPr bwMode="auto">
          <a:xfrm>
            <a:off x="5614988" y="4446588"/>
            <a:ext cx="444500" cy="304800"/>
          </a:xfrm>
          <a:prstGeom prst="rect">
            <a:avLst/>
          </a:prstGeom>
          <a:noFill/>
          <a:ln w="9525">
            <a:noFill/>
            <a:miter lim="800000"/>
            <a:headEnd/>
            <a:tailEnd/>
          </a:ln>
        </p:spPr>
        <p:txBody>
          <a:bodyPr wrap="none">
            <a:spAutoFit/>
          </a:bodyPr>
          <a:lstStyle/>
          <a:p>
            <a:pPr algn="ctr"/>
            <a:r>
              <a:rPr lang="da-DK" sz="1400">
                <a:solidFill>
                  <a:schemeClr val="bg1"/>
                </a:solidFill>
                <a:latin typeface="Calibri" pitchFamily="34" charset="0"/>
              </a:rPr>
              <a:t>SEP</a:t>
            </a:r>
          </a:p>
        </p:txBody>
      </p:sp>
      <p:sp>
        <p:nvSpPr>
          <p:cNvPr id="13334" name="Text Box 22"/>
          <p:cNvSpPr txBox="1">
            <a:spLocks noChangeArrowheads="1"/>
          </p:cNvSpPr>
          <p:nvPr/>
        </p:nvSpPr>
        <p:spPr bwMode="auto">
          <a:xfrm>
            <a:off x="6223000" y="4448175"/>
            <a:ext cx="484188" cy="304800"/>
          </a:xfrm>
          <a:prstGeom prst="rect">
            <a:avLst/>
          </a:prstGeom>
          <a:noFill/>
          <a:ln w="9525">
            <a:noFill/>
            <a:miter lim="800000"/>
            <a:headEnd/>
            <a:tailEnd/>
          </a:ln>
        </p:spPr>
        <p:txBody>
          <a:bodyPr wrap="none">
            <a:spAutoFit/>
          </a:bodyPr>
          <a:lstStyle/>
          <a:p>
            <a:pPr algn="ctr"/>
            <a:r>
              <a:rPr lang="da-DK" sz="1400">
                <a:solidFill>
                  <a:schemeClr val="bg1"/>
                </a:solidFill>
                <a:latin typeface="Calibri" pitchFamily="34" charset="0"/>
              </a:rPr>
              <a:t>OCT</a:t>
            </a:r>
          </a:p>
        </p:txBody>
      </p:sp>
    </p:spTree>
  </p:cSld>
  <p:clrMapOvr>
    <a:masterClrMapping/>
  </p:clrMapOvr>
</p:sld>
</file>

<file path=ppt/theme/theme1.xml><?xml version="1.0" encoding="utf-8"?>
<a:theme xmlns:a="http://schemas.openxmlformats.org/drawingml/2006/main" name="Timeline_Projectplanning_Rev2">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TotalTime>
  <Words>67</Words>
  <Application>Microsoft Office PowerPoint</Application>
  <PresentationFormat>On-screen Show (4:3)</PresentationFormat>
  <Paragraphs>17</Paragraphs>
  <Slides>1</Slides>
  <Notes>0</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1</vt:i4>
      </vt:variant>
    </vt:vector>
  </HeadingPairs>
  <TitlesOfParts>
    <vt:vector size="5" baseType="lpstr">
      <vt:lpstr>Arial</vt:lpstr>
      <vt:lpstr>Calibri</vt:lpstr>
      <vt:lpstr>Arial Narrow</vt:lpstr>
      <vt:lpstr>Timeline_Projectplanning_Rev2</vt:lpstr>
      <vt:lpstr>Slide 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
  <cp:keywords/>
  <dc:description/>
  <cp:lastModifiedBy>newimage</cp:lastModifiedBy>
  <cp:revision>6</cp:revision>
  <dcterms:modified xsi:type="dcterms:W3CDTF">2011-02-05T00:15:55Z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TC018754729991</vt:lpwstr>
  </property>
</Properties>
</file>