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34"/>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7" r:id="rId21"/>
    <p:sldId id="278" r:id="rId22"/>
    <p:sldId id="279" r:id="rId23"/>
    <p:sldId id="280" r:id="rId24"/>
    <p:sldId id="281" r:id="rId25"/>
    <p:sldId id="284" r:id="rId26"/>
    <p:sldId id="285" r:id="rId27"/>
    <p:sldId id="286" r:id="rId28"/>
    <p:sldId id="287" r:id="rId29"/>
    <p:sldId id="288" r:id="rId30"/>
    <p:sldId id="289" r:id="rId31"/>
    <p:sldId id="282" r:id="rId32"/>
    <p:sldId id="283" r:id="rId33"/>
  </p:sldIdLst>
  <p:sldSz cx="9144000" cy="6858000" type="screen4x3"/>
  <p:notesSz cx="6881813" cy="9296400"/>
  <p:embeddedFontLst>
    <p:embeddedFont>
      <p:font typeface="Georgia" panose="02040502050405020303" pitchFamily="18" charset="0"/>
      <p:regular r:id="rId35"/>
      <p:bold r:id="rId36"/>
      <p:italic r:id="rId37"/>
      <p:boldItalic r:id="rId38"/>
    </p:embeddedFont>
    <p:embeddedFont>
      <p:font typeface="Garamond" panose="02020404030301010803" pitchFamily="18" charset="0"/>
      <p:regular r:id="rId39"/>
      <p:bold r:id="rId40"/>
      <p:italic r:id="rId41"/>
    </p:embeddedFont>
    <p:embeddedFont>
      <p:font typeface="Allerta" panose="020B0604020202020204" charset="0"/>
      <p:regular r:id="rId4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sorterViewPr>
    <p:cViewPr>
      <p:scale>
        <a:sx n="100" d="100"/>
        <a:sy n="100" d="100"/>
      </p:scale>
      <p:origin x="0" y="31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42"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4.fntdata"/><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3.fntdata"/><Relationship Id="rId40" Type="http://schemas.openxmlformats.org/officeDocument/2006/relationships/font" Target="fonts/font6.fntdata"/><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1.fntdata"/><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82913" cy="465138"/>
          </a:xfrm>
          <a:prstGeom prst="rect">
            <a:avLst/>
          </a:prstGeom>
          <a:noFill/>
          <a:ln>
            <a:noFill/>
          </a:ln>
        </p:spPr>
        <p:txBody>
          <a:bodyPr lIns="91425" tIns="91425" rIns="91425" bIns="91425" anchor="t" anchorCtr="0"/>
          <a:lstStyle>
            <a:lvl1pPr marL="0" marR="0" lvl="0" indent="0" algn="l" rtl="0">
              <a:spcBef>
                <a:spcPts val="0"/>
              </a:spcBef>
              <a:spcAft>
                <a:spcPts val="0"/>
              </a:spcAft>
              <a:defRPr sz="12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defRPr sz="1800" b="0" i="0" u="none" strike="noStrike" cap="none">
                <a:solidFill>
                  <a:schemeClr val="dk1"/>
                </a:solidFill>
                <a:latin typeface="Arial"/>
                <a:ea typeface="Arial"/>
                <a:cs typeface="Arial"/>
                <a:sym typeface="Arial"/>
              </a:defRPr>
            </a:lvl5pPr>
            <a:lvl6pPr marL="2286000" marR="0" lvl="5" indent="0" algn="l" rtl="0">
              <a:spcBef>
                <a:spcPts val="0"/>
              </a:spcBef>
              <a:defRPr sz="1800" b="0" i="0" u="none" strike="noStrike" cap="none">
                <a:solidFill>
                  <a:schemeClr val="dk1"/>
                </a:solidFill>
                <a:latin typeface="Arial"/>
                <a:ea typeface="Arial"/>
                <a:cs typeface="Arial"/>
                <a:sym typeface="Arial"/>
              </a:defRPr>
            </a:lvl6pPr>
            <a:lvl7pPr marL="2743200" marR="0" lvl="6" indent="0" algn="l" rtl="0">
              <a:spcBef>
                <a:spcPts val="0"/>
              </a:spcBef>
              <a:defRPr sz="1800" b="0" i="0" u="none" strike="noStrike" cap="none">
                <a:solidFill>
                  <a:schemeClr val="dk1"/>
                </a:solidFill>
                <a:latin typeface="Arial"/>
                <a:ea typeface="Arial"/>
                <a:cs typeface="Arial"/>
                <a:sym typeface="Arial"/>
              </a:defRPr>
            </a:lvl7pPr>
            <a:lvl8pPr marL="3200400" marR="0" lvl="7" indent="0" algn="l" rtl="0">
              <a:spcBef>
                <a:spcPts val="0"/>
              </a:spcBef>
              <a:defRPr sz="1800" b="0" i="0" u="none" strike="noStrike" cap="none">
                <a:solidFill>
                  <a:schemeClr val="dk1"/>
                </a:solidFill>
                <a:latin typeface="Arial"/>
                <a:ea typeface="Arial"/>
                <a:cs typeface="Arial"/>
                <a:sym typeface="Arial"/>
              </a:defRPr>
            </a:lvl8pPr>
            <a:lvl9pPr marL="3657600" marR="0" lvl="8" indent="0" algn="l" rtl="0">
              <a:spcBef>
                <a:spcPts val="0"/>
              </a:spcBef>
              <a:defRPr sz="1800" b="0" i="0" u="none" strike="noStrike" cap="none">
                <a:solidFill>
                  <a:schemeClr val="dk1"/>
                </a:solidFill>
                <a:latin typeface="Arial"/>
                <a:ea typeface="Arial"/>
                <a:cs typeface="Arial"/>
                <a:sym typeface="Arial"/>
              </a:defRPr>
            </a:lvl9pPr>
          </a:lstStyle>
          <a:p>
            <a:endParaRPr/>
          </a:p>
        </p:txBody>
      </p:sp>
      <p:sp>
        <p:nvSpPr>
          <p:cNvPr id="4" name="Shape 4"/>
          <p:cNvSpPr txBox="1">
            <a:spLocks noGrp="1"/>
          </p:cNvSpPr>
          <p:nvPr>
            <p:ph type="dt" idx="10"/>
          </p:nvPr>
        </p:nvSpPr>
        <p:spPr>
          <a:xfrm>
            <a:off x="3897312" y="0"/>
            <a:ext cx="2982912" cy="465138"/>
          </a:xfrm>
          <a:prstGeom prst="rect">
            <a:avLst/>
          </a:prstGeom>
          <a:noFill/>
          <a:ln>
            <a:noFill/>
          </a:ln>
        </p:spPr>
        <p:txBody>
          <a:bodyPr lIns="91425" tIns="91425" rIns="91425" bIns="91425" anchor="t" anchorCtr="0"/>
          <a:lstStyle>
            <a:lvl1pPr marL="0" marR="0" lvl="0" indent="0" algn="r" rtl="0">
              <a:spcBef>
                <a:spcPts val="0"/>
              </a:spcBef>
              <a:spcAft>
                <a:spcPts val="0"/>
              </a:spcAft>
              <a:defRPr sz="12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defRPr sz="1800" b="0" i="0" u="none" strike="noStrike" cap="none">
                <a:solidFill>
                  <a:schemeClr val="dk1"/>
                </a:solidFill>
                <a:latin typeface="Arial"/>
                <a:ea typeface="Arial"/>
                <a:cs typeface="Arial"/>
                <a:sym typeface="Arial"/>
              </a:defRPr>
            </a:lvl5pPr>
            <a:lvl6pPr marL="2286000" marR="0" lvl="5" indent="0" algn="l" rtl="0">
              <a:spcBef>
                <a:spcPts val="0"/>
              </a:spcBef>
              <a:defRPr sz="1800" b="0" i="0" u="none" strike="noStrike" cap="none">
                <a:solidFill>
                  <a:schemeClr val="dk1"/>
                </a:solidFill>
                <a:latin typeface="Arial"/>
                <a:ea typeface="Arial"/>
                <a:cs typeface="Arial"/>
                <a:sym typeface="Arial"/>
              </a:defRPr>
            </a:lvl6pPr>
            <a:lvl7pPr marL="2743200" marR="0" lvl="6" indent="0" algn="l" rtl="0">
              <a:spcBef>
                <a:spcPts val="0"/>
              </a:spcBef>
              <a:defRPr sz="1800" b="0" i="0" u="none" strike="noStrike" cap="none">
                <a:solidFill>
                  <a:schemeClr val="dk1"/>
                </a:solidFill>
                <a:latin typeface="Arial"/>
                <a:ea typeface="Arial"/>
                <a:cs typeface="Arial"/>
                <a:sym typeface="Arial"/>
              </a:defRPr>
            </a:lvl7pPr>
            <a:lvl8pPr marL="3200400" marR="0" lvl="7" indent="0" algn="l" rtl="0">
              <a:spcBef>
                <a:spcPts val="0"/>
              </a:spcBef>
              <a:defRPr sz="1800" b="0" i="0" u="none" strike="noStrike" cap="none">
                <a:solidFill>
                  <a:schemeClr val="dk1"/>
                </a:solidFill>
                <a:latin typeface="Arial"/>
                <a:ea typeface="Arial"/>
                <a:cs typeface="Arial"/>
                <a:sym typeface="Arial"/>
              </a:defRPr>
            </a:lvl8pPr>
            <a:lvl9pPr marL="3657600" marR="0" lvl="8" indent="0" algn="l" rtl="0">
              <a:spcBef>
                <a:spcPts val="0"/>
              </a:spcBef>
              <a:defRPr sz="1800" b="0" i="0" u="none" strike="noStrike" cap="none">
                <a:solidFill>
                  <a:schemeClr val="dk1"/>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1116012" y="696912"/>
            <a:ext cx="4649787" cy="348773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6" name="Shape 6"/>
          <p:cNvSpPr txBox="1">
            <a:spLocks noGrp="1"/>
          </p:cNvSpPr>
          <p:nvPr>
            <p:ph type="body" idx="1"/>
          </p:nvPr>
        </p:nvSpPr>
        <p:spPr>
          <a:xfrm>
            <a:off x="688975" y="4414837"/>
            <a:ext cx="5505450" cy="4184649"/>
          </a:xfrm>
          <a:prstGeom prst="rect">
            <a:avLst/>
          </a:prstGeom>
          <a:noFill/>
          <a:ln>
            <a:noFill/>
          </a:ln>
        </p:spPr>
        <p:txBody>
          <a:bodyPr lIns="91425" tIns="91425" rIns="91425" bIns="91425" anchor="t" anchorCtr="0"/>
          <a:lstStyle>
            <a:lvl1pPr marL="0" marR="0" lvl="0" indent="0" algn="l" rtl="0">
              <a:spcBef>
                <a:spcPts val="360"/>
              </a:spcBef>
              <a:spcAft>
                <a:spcPts val="0"/>
              </a:spcAft>
              <a:defRPr sz="1200" b="0" i="0" u="none" strike="noStrike" cap="none">
                <a:solidFill>
                  <a:schemeClr val="dk1"/>
                </a:solidFill>
                <a:latin typeface="Arial"/>
                <a:ea typeface="Arial"/>
                <a:cs typeface="Arial"/>
                <a:sym typeface="Arial"/>
              </a:defRPr>
            </a:lvl1pPr>
            <a:lvl2pPr marL="457200" marR="0" lvl="1" indent="0" algn="l" rtl="0">
              <a:spcBef>
                <a:spcPts val="360"/>
              </a:spcBef>
              <a:spcAft>
                <a:spcPts val="0"/>
              </a:spcAft>
              <a:defRPr sz="1200" b="0" i="0" u="none" strike="noStrike" cap="none">
                <a:solidFill>
                  <a:schemeClr val="dk1"/>
                </a:solidFill>
                <a:latin typeface="Arial"/>
                <a:ea typeface="Arial"/>
                <a:cs typeface="Arial"/>
                <a:sym typeface="Arial"/>
              </a:defRPr>
            </a:lvl2pPr>
            <a:lvl3pPr marL="914400" marR="0" lvl="2" indent="0" algn="l" rtl="0">
              <a:spcBef>
                <a:spcPts val="360"/>
              </a:spcBef>
              <a:spcAft>
                <a:spcPts val="0"/>
              </a:spcAft>
              <a:defRPr sz="1200" b="0" i="0" u="none" strike="noStrike" cap="none">
                <a:solidFill>
                  <a:schemeClr val="dk1"/>
                </a:solidFill>
                <a:latin typeface="Arial"/>
                <a:ea typeface="Arial"/>
                <a:cs typeface="Arial"/>
                <a:sym typeface="Arial"/>
              </a:defRPr>
            </a:lvl3pPr>
            <a:lvl4pPr marL="1371600" marR="0" lvl="3" indent="0" algn="l" rtl="0">
              <a:spcBef>
                <a:spcPts val="360"/>
              </a:spcBef>
              <a:spcAft>
                <a:spcPts val="0"/>
              </a:spcAft>
              <a:defRPr sz="1200" b="0" i="0" u="none" strike="noStrike" cap="none">
                <a:solidFill>
                  <a:schemeClr val="dk1"/>
                </a:solidFill>
                <a:latin typeface="Arial"/>
                <a:ea typeface="Arial"/>
                <a:cs typeface="Arial"/>
                <a:sym typeface="Arial"/>
              </a:defRPr>
            </a:lvl4pPr>
            <a:lvl5pPr marL="1828800" marR="0" lvl="4" indent="0" algn="l" rtl="0">
              <a:spcBef>
                <a:spcPts val="360"/>
              </a:spcBef>
              <a:spcAft>
                <a:spcPts val="0"/>
              </a:spcAft>
              <a:defRPr sz="1200" b="0" i="0" u="none" strike="noStrike" cap="none">
                <a:solidFill>
                  <a:schemeClr val="dk1"/>
                </a:solidFill>
                <a:latin typeface="Arial"/>
                <a:ea typeface="Arial"/>
                <a:cs typeface="Arial"/>
                <a:sym typeface="Arial"/>
              </a:defRPr>
            </a:lvl5pPr>
            <a:lvl6pPr marL="2286000" marR="0" lvl="5" indent="0" algn="l" rtl="0">
              <a:spcBef>
                <a:spcPts val="0"/>
              </a:spcBef>
              <a:defRPr sz="1200" b="0" i="0" u="none" strike="noStrike" cap="none">
                <a:solidFill>
                  <a:schemeClr val="dk1"/>
                </a:solidFill>
                <a:latin typeface="Calibri"/>
                <a:ea typeface="Calibri"/>
                <a:cs typeface="Calibri"/>
                <a:sym typeface="Calibri"/>
              </a:defRPr>
            </a:lvl6pPr>
            <a:lvl7pPr marL="2743200" marR="0" lvl="6" indent="0" algn="l" rtl="0">
              <a:spcBef>
                <a:spcPts val="0"/>
              </a:spcBef>
              <a:defRPr sz="1200" b="0" i="0" u="none" strike="noStrike" cap="none">
                <a:solidFill>
                  <a:schemeClr val="dk1"/>
                </a:solidFill>
                <a:latin typeface="Calibri"/>
                <a:ea typeface="Calibri"/>
                <a:cs typeface="Calibri"/>
                <a:sym typeface="Calibri"/>
              </a:defRPr>
            </a:lvl7pPr>
            <a:lvl8pPr marL="3200400" marR="0" lvl="7" indent="0" algn="l" rtl="0">
              <a:spcBef>
                <a:spcPts val="0"/>
              </a:spcBef>
              <a:defRPr sz="1200" b="0" i="0" u="none" strike="noStrike" cap="none">
                <a:solidFill>
                  <a:schemeClr val="dk1"/>
                </a:solidFill>
                <a:latin typeface="Calibri"/>
                <a:ea typeface="Calibri"/>
                <a:cs typeface="Calibri"/>
                <a:sym typeface="Calibri"/>
              </a:defRPr>
            </a:lvl8pPr>
            <a:lvl9pPr marL="3657600" marR="0" lvl="8" indent="0" algn="l" rtl="0">
              <a:spcBef>
                <a:spcPts val="0"/>
              </a:spcBef>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829675"/>
            <a:ext cx="2982913" cy="465138"/>
          </a:xfrm>
          <a:prstGeom prst="rect">
            <a:avLst/>
          </a:prstGeom>
          <a:noFill/>
          <a:ln>
            <a:noFill/>
          </a:ln>
        </p:spPr>
        <p:txBody>
          <a:bodyPr lIns="91425" tIns="91425" rIns="91425" bIns="91425" anchor="b" anchorCtr="0"/>
          <a:lstStyle>
            <a:lvl1pPr marL="0" marR="0" lvl="0" indent="0" algn="l" rtl="0">
              <a:spcBef>
                <a:spcPts val="0"/>
              </a:spcBef>
              <a:spcAft>
                <a:spcPts val="0"/>
              </a:spcAft>
              <a:defRPr sz="12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defRPr sz="1800" b="0" i="0" u="none" strike="noStrike" cap="none">
                <a:solidFill>
                  <a:schemeClr val="dk1"/>
                </a:solidFill>
                <a:latin typeface="Arial"/>
                <a:ea typeface="Arial"/>
                <a:cs typeface="Arial"/>
                <a:sym typeface="Arial"/>
              </a:defRPr>
            </a:lvl5pPr>
            <a:lvl6pPr marL="2286000" marR="0" lvl="5" indent="0" algn="l" rtl="0">
              <a:spcBef>
                <a:spcPts val="0"/>
              </a:spcBef>
              <a:defRPr sz="1800" b="0" i="0" u="none" strike="noStrike" cap="none">
                <a:solidFill>
                  <a:schemeClr val="dk1"/>
                </a:solidFill>
                <a:latin typeface="Arial"/>
                <a:ea typeface="Arial"/>
                <a:cs typeface="Arial"/>
                <a:sym typeface="Arial"/>
              </a:defRPr>
            </a:lvl6pPr>
            <a:lvl7pPr marL="2743200" marR="0" lvl="6" indent="0" algn="l" rtl="0">
              <a:spcBef>
                <a:spcPts val="0"/>
              </a:spcBef>
              <a:defRPr sz="1800" b="0" i="0" u="none" strike="noStrike" cap="none">
                <a:solidFill>
                  <a:schemeClr val="dk1"/>
                </a:solidFill>
                <a:latin typeface="Arial"/>
                <a:ea typeface="Arial"/>
                <a:cs typeface="Arial"/>
                <a:sym typeface="Arial"/>
              </a:defRPr>
            </a:lvl7pPr>
            <a:lvl8pPr marL="3200400" marR="0" lvl="7" indent="0" algn="l" rtl="0">
              <a:spcBef>
                <a:spcPts val="0"/>
              </a:spcBef>
              <a:defRPr sz="1800" b="0" i="0" u="none" strike="noStrike" cap="none">
                <a:solidFill>
                  <a:schemeClr val="dk1"/>
                </a:solidFill>
                <a:latin typeface="Arial"/>
                <a:ea typeface="Arial"/>
                <a:cs typeface="Arial"/>
                <a:sym typeface="Arial"/>
              </a:defRPr>
            </a:lvl8pPr>
            <a:lvl9pPr marL="3657600" marR="0" lvl="8" indent="0" algn="l" rtl="0">
              <a:spcBef>
                <a:spcPts val="0"/>
              </a:spcBef>
              <a:defRPr sz="18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897312" y="8829675"/>
            <a:ext cx="2982912" cy="465138"/>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Arial"/>
                <a:ea typeface="Arial"/>
                <a:cs typeface="Arial"/>
                <a:sym typeface="Arial"/>
              </a:rPr>
              <a:t>‹#›</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50004552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txBox="1">
            <a:spLocks noGrp="1"/>
          </p:cNvSpPr>
          <p:nvPr>
            <p:ph type="sldNum" idx="12"/>
          </p:nvPr>
        </p:nvSpPr>
        <p:spPr>
          <a:xfrm>
            <a:off x="3897312" y="8829675"/>
            <a:ext cx="2982912" cy="465138"/>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Arial"/>
                <a:ea typeface="Arial"/>
                <a:cs typeface="Arial"/>
                <a:sym typeface="Arial"/>
              </a:rPr>
              <a:t>1</a:t>
            </a:fld>
            <a:endParaRPr lang="en-US" sz="1200" b="0" i="0" u="none" strike="noStrike" cap="none">
              <a:solidFill>
                <a:schemeClr val="dk1"/>
              </a:solidFill>
              <a:latin typeface="Arial"/>
              <a:ea typeface="Arial"/>
              <a:cs typeface="Arial"/>
              <a:sym typeface="Arial"/>
            </a:endParaRPr>
          </a:p>
        </p:txBody>
      </p:sp>
      <p:sp>
        <p:nvSpPr>
          <p:cNvPr id="173" name="Shape 173"/>
          <p:cNvSpPr>
            <a:spLocks noGrp="1" noRot="1" noChangeAspect="1"/>
          </p:cNvSpPr>
          <p:nvPr>
            <p:ph type="sldImg" idx="2"/>
          </p:nvPr>
        </p:nvSpPr>
        <p:spPr>
          <a:xfrm>
            <a:off x="1116012" y="696912"/>
            <a:ext cx="4649787" cy="3487737"/>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74" name="Shape 174"/>
          <p:cNvSpPr txBox="1">
            <a:spLocks noGrp="1"/>
          </p:cNvSpPr>
          <p:nvPr>
            <p:ph type="body" idx="1"/>
          </p:nvPr>
        </p:nvSpPr>
        <p:spPr>
          <a:xfrm>
            <a:off x="688975" y="4414837"/>
            <a:ext cx="5505450" cy="41846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1200" b="0" i="0" u="none" strike="noStrike" cap="none">
                <a:solidFill>
                  <a:schemeClr val="dk1"/>
                </a:solidFill>
                <a:latin typeface="Arial"/>
                <a:ea typeface="Arial"/>
                <a:cs typeface="Arial"/>
                <a:sym typeface="Arial"/>
              </a:rPr>
              <a:t>Introduce yourself and your role with Multnomah County.</a:t>
            </a:r>
          </a:p>
          <a:p>
            <a:pPr marL="0" marR="0" lvl="0" indent="0" algn="l" rtl="0">
              <a:spcBef>
                <a:spcPts val="360"/>
              </a:spcBef>
              <a:spcAft>
                <a:spcPts val="0"/>
              </a:spcAft>
              <a:buSzPct val="25000"/>
              <a:buNone/>
            </a:pPr>
            <a:r>
              <a:rPr lang="en-US" sz="1200" b="0" i="0" u="none" strike="noStrike" cap="none">
                <a:solidFill>
                  <a:schemeClr val="dk1"/>
                </a:solidFill>
                <a:latin typeface="Arial"/>
                <a:ea typeface="Arial"/>
                <a:cs typeface="Arial"/>
                <a:sym typeface="Arial"/>
              </a:rPr>
              <a:t>Provide background (if applicable) about partnership </a:t>
            </a:r>
          </a:p>
          <a:p>
            <a:pPr marL="0" marR="0" lvl="0" indent="0" algn="l" rtl="0">
              <a:spcBef>
                <a:spcPts val="360"/>
              </a:spcBef>
              <a:spcAft>
                <a:spcPts val="0"/>
              </a:spcAft>
              <a:buSzPct val="25000"/>
              <a:buNone/>
            </a:pPr>
            <a:r>
              <a:rPr lang="en-US" sz="1200" b="0" i="0" u="none" strike="noStrike" cap="none">
                <a:solidFill>
                  <a:schemeClr val="dk1"/>
                </a:solidFill>
                <a:latin typeface="Arial"/>
                <a:ea typeface="Arial"/>
                <a:cs typeface="Arial"/>
                <a:sym typeface="Arial"/>
              </a:rPr>
              <a:t>Thank you to (insert contact) for arranging for me to be on this call today.</a:t>
            </a:r>
          </a:p>
          <a:p>
            <a:pPr marL="0" marR="0" lvl="0" indent="0" algn="l" rtl="0">
              <a:spcBef>
                <a:spcPts val="360"/>
              </a:spcBef>
              <a:spcAft>
                <a:spcPts val="0"/>
              </a:spcAft>
              <a:buSzPct val="25000"/>
              <a:buNone/>
            </a:pPr>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Shape 246"/>
          <p:cNvSpPr>
            <a:spLocks noGrp="1" noRot="1" noChangeAspect="1"/>
          </p:cNvSpPr>
          <p:nvPr>
            <p:ph type="sldImg" idx="2"/>
          </p:nvPr>
        </p:nvSpPr>
        <p:spPr>
          <a:xfrm>
            <a:off x="1116012" y="696912"/>
            <a:ext cx="4649787" cy="3487737"/>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47" name="Shape 247"/>
          <p:cNvSpPr txBox="1">
            <a:spLocks noGrp="1"/>
          </p:cNvSpPr>
          <p:nvPr>
            <p:ph type="body" idx="1"/>
          </p:nvPr>
        </p:nvSpPr>
        <p:spPr>
          <a:xfrm>
            <a:off x="688975" y="4414837"/>
            <a:ext cx="5505450" cy="41846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Arial"/>
              <a:ea typeface="Arial"/>
              <a:cs typeface="Arial"/>
              <a:sym typeface="Arial"/>
            </a:endParaRPr>
          </a:p>
          <a:p>
            <a:pPr marL="0" marR="0" lvl="0" indent="0" algn="l" rtl="0">
              <a:spcBef>
                <a:spcPts val="360"/>
              </a:spcBef>
              <a:spcAft>
                <a:spcPts val="0"/>
              </a:spcAft>
              <a:buSzPct val="25000"/>
              <a:buNone/>
            </a:pPr>
            <a:r>
              <a:rPr lang="en-US" sz="1200" b="0" i="0" u="none" strike="noStrike" cap="none">
                <a:solidFill>
                  <a:schemeClr val="dk1"/>
                </a:solidFill>
                <a:latin typeface="Arial"/>
                <a:ea typeface="Arial"/>
                <a:cs typeface="Arial"/>
                <a:sym typeface="Arial"/>
              </a:rPr>
              <a:t>Example:  Customer who calls PGE over and over with confusion about her bill, forgets she’s already called.  Cannot keep up to date with charges or seem to manage information.</a:t>
            </a:r>
          </a:p>
          <a:p>
            <a:pPr marL="0" marR="0" lvl="0" indent="0" algn="l" rtl="0">
              <a:spcBef>
                <a:spcPts val="360"/>
              </a:spcBef>
              <a:spcAft>
                <a:spcPts val="0"/>
              </a:spcAft>
              <a:buSzPct val="25000"/>
              <a:buNone/>
            </a:pPr>
            <a:endParaRPr sz="1200" b="0" i="0" u="none" strike="noStrike" cap="none">
              <a:solidFill>
                <a:schemeClr val="dk1"/>
              </a:solidFill>
              <a:latin typeface="Arial"/>
              <a:ea typeface="Arial"/>
              <a:cs typeface="Arial"/>
              <a:sym typeface="Arial"/>
            </a:endParaRPr>
          </a:p>
          <a:p>
            <a:pPr marL="0" marR="0" lvl="0" indent="0" algn="l" rtl="0">
              <a:spcBef>
                <a:spcPts val="360"/>
              </a:spcBef>
              <a:spcAft>
                <a:spcPts val="0"/>
              </a:spcAft>
              <a:buSzPct val="25000"/>
              <a:buNone/>
            </a:pPr>
            <a:endParaRPr sz="1200" b="0" i="0" u="none" strike="noStrike" cap="none">
              <a:solidFill>
                <a:schemeClr val="dk1"/>
              </a:solidFill>
              <a:latin typeface="Arial"/>
              <a:ea typeface="Arial"/>
              <a:cs typeface="Arial"/>
              <a:sym typeface="Arial"/>
            </a:endParaRPr>
          </a:p>
        </p:txBody>
      </p:sp>
      <p:sp>
        <p:nvSpPr>
          <p:cNvPr id="248" name="Shape 248"/>
          <p:cNvSpPr txBox="1">
            <a:spLocks noGrp="1"/>
          </p:cNvSpPr>
          <p:nvPr>
            <p:ph type="sldNum" idx="12"/>
          </p:nvPr>
        </p:nvSpPr>
        <p:spPr>
          <a:xfrm>
            <a:off x="3897312" y="8829675"/>
            <a:ext cx="2982912" cy="465138"/>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Arial"/>
                <a:ea typeface="Arial"/>
                <a:cs typeface="Arial"/>
                <a:sym typeface="Arial"/>
              </a:rPr>
              <a:t>10</a:t>
            </a:fld>
            <a:endParaRPr lang="en-US"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Shape 253"/>
          <p:cNvSpPr>
            <a:spLocks noGrp="1" noRot="1" noChangeAspect="1"/>
          </p:cNvSpPr>
          <p:nvPr>
            <p:ph type="sldImg" idx="2"/>
          </p:nvPr>
        </p:nvSpPr>
        <p:spPr>
          <a:xfrm>
            <a:off x="1116012" y="696912"/>
            <a:ext cx="4649787" cy="3487737"/>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54" name="Shape 254"/>
          <p:cNvSpPr txBox="1">
            <a:spLocks noGrp="1"/>
          </p:cNvSpPr>
          <p:nvPr>
            <p:ph type="body" idx="1"/>
          </p:nvPr>
        </p:nvSpPr>
        <p:spPr>
          <a:xfrm>
            <a:off x="688975" y="4414837"/>
            <a:ext cx="5505450" cy="41846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1200" b="0" i="0" u="none" strike="noStrike" cap="none">
                <a:solidFill>
                  <a:schemeClr val="dk1"/>
                </a:solidFill>
                <a:latin typeface="Arial"/>
                <a:ea typeface="Arial"/>
                <a:cs typeface="Arial"/>
                <a:sym typeface="Arial"/>
              </a:rPr>
              <a:t>Examples:  PFR and Portland Police often will report lack of food in home.</a:t>
            </a:r>
          </a:p>
          <a:p>
            <a:pPr marL="0" marR="0" lvl="0" indent="0" algn="l" rtl="0">
              <a:spcBef>
                <a:spcPts val="360"/>
              </a:spcBef>
              <a:spcAft>
                <a:spcPts val="0"/>
              </a:spcAft>
              <a:buSzPct val="25000"/>
              <a:buNone/>
            </a:pPr>
            <a:endParaRPr sz="1200" b="0" i="0" u="none" strike="noStrike" cap="none">
              <a:solidFill>
                <a:schemeClr val="dk1"/>
              </a:solidFill>
              <a:latin typeface="Arial"/>
              <a:ea typeface="Arial"/>
              <a:cs typeface="Arial"/>
              <a:sym typeface="Arial"/>
            </a:endParaRPr>
          </a:p>
          <a:p>
            <a:pPr marL="0" marR="0" lvl="0" indent="0" algn="l" rtl="0">
              <a:spcBef>
                <a:spcPts val="360"/>
              </a:spcBef>
              <a:spcAft>
                <a:spcPts val="0"/>
              </a:spcAft>
              <a:buSzPct val="25000"/>
              <a:buNone/>
            </a:pPr>
            <a:r>
              <a:rPr lang="en-US" sz="1200" b="0" i="0" u="none" strike="noStrike" cap="none">
                <a:solidFill>
                  <a:schemeClr val="dk1"/>
                </a:solidFill>
                <a:latin typeface="Arial"/>
                <a:ea typeface="Arial"/>
                <a:cs typeface="Arial"/>
                <a:sym typeface="Arial"/>
              </a:rPr>
              <a:t>Patrons may express financial concerns openly around inability to pay for food and/or transportation.</a:t>
            </a:r>
          </a:p>
          <a:p>
            <a:pPr marL="0" marR="0" lvl="0" indent="0" algn="l" rtl="0">
              <a:spcBef>
                <a:spcPts val="360"/>
              </a:spcBef>
              <a:spcAft>
                <a:spcPts val="0"/>
              </a:spcAft>
              <a:buSzPct val="25000"/>
              <a:buNone/>
            </a:pPr>
            <a:endParaRPr sz="1200" b="0" i="0" u="none" strike="noStrike" cap="none">
              <a:solidFill>
                <a:schemeClr val="dk1"/>
              </a:solidFill>
              <a:latin typeface="Arial"/>
              <a:ea typeface="Arial"/>
              <a:cs typeface="Arial"/>
              <a:sym typeface="Arial"/>
            </a:endParaRPr>
          </a:p>
          <a:p>
            <a:pPr marL="0" marR="0" lvl="0" indent="0" algn="l" rtl="0">
              <a:spcBef>
                <a:spcPts val="360"/>
              </a:spcBef>
              <a:spcAft>
                <a:spcPts val="0"/>
              </a:spcAft>
              <a:buSzPct val="25000"/>
              <a:buNone/>
            </a:pPr>
            <a:r>
              <a:rPr lang="en-US" sz="1200" b="0" i="0" u="none" strike="noStrike" cap="none">
                <a:solidFill>
                  <a:schemeClr val="dk1"/>
                </a:solidFill>
                <a:latin typeface="Arial"/>
                <a:ea typeface="Arial"/>
                <a:cs typeface="Arial"/>
                <a:sym typeface="Arial"/>
              </a:rPr>
              <a:t>WARNING SIGNS ARE OFTEN COEXSISTENT.  Lots of seniors and people with disabilities have financial worries.</a:t>
            </a:r>
          </a:p>
          <a:p>
            <a:pPr marL="0" marR="0" lvl="0" indent="0" algn="l" rtl="0">
              <a:spcBef>
                <a:spcPts val="360"/>
              </a:spcBef>
              <a:spcAft>
                <a:spcPts val="0"/>
              </a:spcAft>
              <a:buSzPct val="25000"/>
              <a:buNone/>
            </a:pPr>
            <a:endParaRPr sz="1200" b="0" i="0" u="none" strike="noStrike" cap="none">
              <a:solidFill>
                <a:schemeClr val="dk1"/>
              </a:solidFill>
              <a:latin typeface="Arial"/>
              <a:ea typeface="Arial"/>
              <a:cs typeface="Arial"/>
              <a:sym typeface="Arial"/>
            </a:endParaRPr>
          </a:p>
          <a:p>
            <a:pPr marL="0" marR="0" lvl="0" indent="0" algn="l" rtl="0">
              <a:spcBef>
                <a:spcPts val="360"/>
              </a:spcBef>
              <a:spcAft>
                <a:spcPts val="0"/>
              </a:spcAft>
              <a:buSzPct val="25000"/>
              <a:buNone/>
            </a:pPr>
            <a:r>
              <a:rPr lang="en-US" sz="1200" b="0" i="0" u="none" strike="noStrike" cap="none">
                <a:solidFill>
                  <a:schemeClr val="dk1"/>
                </a:solidFill>
                <a:latin typeface="Arial"/>
                <a:ea typeface="Arial"/>
                <a:cs typeface="Arial"/>
                <a:sym typeface="Arial"/>
              </a:rPr>
              <a:t>ADVS has programs that can assist…SNAP, MEDICAID, Medical Savings Programs, Money Management.</a:t>
            </a:r>
          </a:p>
        </p:txBody>
      </p:sp>
      <p:sp>
        <p:nvSpPr>
          <p:cNvPr id="255" name="Shape 255"/>
          <p:cNvSpPr txBox="1">
            <a:spLocks noGrp="1"/>
          </p:cNvSpPr>
          <p:nvPr>
            <p:ph type="sldNum" idx="12"/>
          </p:nvPr>
        </p:nvSpPr>
        <p:spPr>
          <a:xfrm>
            <a:off x="3897312" y="8829675"/>
            <a:ext cx="2982912" cy="465138"/>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Arial"/>
                <a:ea typeface="Arial"/>
                <a:cs typeface="Arial"/>
                <a:sym typeface="Arial"/>
              </a:rPr>
              <a:t>11</a:t>
            </a:fld>
            <a:endParaRPr lang="en-US"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a:spLocks noGrp="1" noRot="1" noChangeAspect="1"/>
          </p:cNvSpPr>
          <p:nvPr>
            <p:ph type="sldImg" idx="2"/>
          </p:nvPr>
        </p:nvSpPr>
        <p:spPr>
          <a:xfrm>
            <a:off x="1116012" y="696912"/>
            <a:ext cx="4649787" cy="3487737"/>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61" name="Shape 261"/>
          <p:cNvSpPr txBox="1">
            <a:spLocks noGrp="1"/>
          </p:cNvSpPr>
          <p:nvPr>
            <p:ph type="body" idx="1"/>
          </p:nvPr>
        </p:nvSpPr>
        <p:spPr>
          <a:xfrm>
            <a:off x="688975" y="4414837"/>
            <a:ext cx="5505450" cy="41846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1200" b="0" i="0" u="none" strike="noStrike" cap="none">
                <a:solidFill>
                  <a:schemeClr val="dk1"/>
                </a:solidFill>
                <a:latin typeface="Arial"/>
                <a:ea typeface="Arial"/>
                <a:cs typeface="Arial"/>
                <a:sym typeface="Arial"/>
              </a:rPr>
              <a:t>Someone who doesn’t seem to have any natural supports like family, friends, and isn’t involved in any communities that would offer support.  (Church, senior center)</a:t>
            </a:r>
          </a:p>
          <a:p>
            <a:pPr marL="0" marR="0" lvl="0" indent="0" algn="l" rtl="0">
              <a:spcBef>
                <a:spcPts val="360"/>
              </a:spcBef>
              <a:spcAft>
                <a:spcPts val="0"/>
              </a:spcAft>
              <a:buSzPct val="25000"/>
              <a:buNone/>
            </a:pPr>
            <a:endParaRPr sz="1200" b="0" i="0" u="none" strike="noStrike" cap="none">
              <a:solidFill>
                <a:schemeClr val="dk1"/>
              </a:solidFill>
              <a:latin typeface="Arial"/>
              <a:ea typeface="Arial"/>
              <a:cs typeface="Arial"/>
              <a:sym typeface="Arial"/>
            </a:endParaRPr>
          </a:p>
          <a:p>
            <a:pPr marL="0" marR="0" lvl="0" indent="0" algn="l" rtl="0">
              <a:spcBef>
                <a:spcPts val="360"/>
              </a:spcBef>
              <a:spcAft>
                <a:spcPts val="0"/>
              </a:spcAft>
              <a:buSzPct val="25000"/>
              <a:buNone/>
            </a:pPr>
            <a:r>
              <a:rPr lang="en-US" sz="1200" b="0" i="0" u="none" strike="noStrike" cap="none">
                <a:solidFill>
                  <a:schemeClr val="dk1"/>
                </a:solidFill>
                <a:latin typeface="Arial"/>
                <a:ea typeface="Arial"/>
                <a:cs typeface="Arial"/>
                <a:sym typeface="Arial"/>
              </a:rPr>
              <a:t>We know that self neglect leads to harm.</a:t>
            </a:r>
          </a:p>
          <a:p>
            <a:pPr marL="0" marR="0" lvl="0" indent="0" algn="l" rtl="0">
              <a:spcBef>
                <a:spcPts val="360"/>
              </a:spcBef>
              <a:spcAft>
                <a:spcPts val="0"/>
              </a:spcAft>
              <a:buSzPct val="25000"/>
              <a:buNone/>
            </a:pPr>
            <a:endParaRPr sz="1200" b="0" i="0" u="none" strike="noStrike" cap="none">
              <a:solidFill>
                <a:schemeClr val="dk1"/>
              </a:solidFill>
              <a:latin typeface="Arial"/>
              <a:ea typeface="Arial"/>
              <a:cs typeface="Arial"/>
              <a:sym typeface="Arial"/>
            </a:endParaRPr>
          </a:p>
          <a:p>
            <a:pPr marL="0" marR="0" lvl="0" indent="0" algn="l" rtl="0">
              <a:spcBef>
                <a:spcPts val="360"/>
              </a:spcBef>
              <a:spcAft>
                <a:spcPts val="0"/>
              </a:spcAft>
              <a:buSzPct val="25000"/>
              <a:buNone/>
            </a:pPr>
            <a:r>
              <a:rPr lang="en-US" sz="1200" b="0" i="0" u="none" strike="noStrike" cap="none">
                <a:solidFill>
                  <a:schemeClr val="dk1"/>
                </a:solidFill>
                <a:latin typeface="Arial"/>
                <a:ea typeface="Arial"/>
                <a:cs typeface="Arial"/>
                <a:sym typeface="Arial"/>
              </a:rPr>
              <a:t>Without supports seniors and adults with disabilities have a higher incidence of becoming victimized.  Especially around fraud.</a:t>
            </a:r>
          </a:p>
        </p:txBody>
      </p:sp>
      <p:sp>
        <p:nvSpPr>
          <p:cNvPr id="262" name="Shape 262"/>
          <p:cNvSpPr txBox="1">
            <a:spLocks noGrp="1"/>
          </p:cNvSpPr>
          <p:nvPr>
            <p:ph type="sldNum" idx="12"/>
          </p:nvPr>
        </p:nvSpPr>
        <p:spPr>
          <a:xfrm>
            <a:off x="3897312" y="8829675"/>
            <a:ext cx="2982912" cy="465138"/>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Arial"/>
                <a:ea typeface="Arial"/>
                <a:cs typeface="Arial"/>
                <a:sym typeface="Arial"/>
              </a:rPr>
              <a:t>12</a:t>
            </a:fld>
            <a:endParaRPr lang="en-US"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1116012" y="696912"/>
            <a:ext cx="4649787" cy="3487737"/>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68" name="Shape 268"/>
          <p:cNvSpPr txBox="1">
            <a:spLocks noGrp="1"/>
          </p:cNvSpPr>
          <p:nvPr>
            <p:ph type="body" idx="1"/>
          </p:nvPr>
        </p:nvSpPr>
        <p:spPr>
          <a:xfrm>
            <a:off x="688975" y="4414837"/>
            <a:ext cx="5505450" cy="41846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1200" b="0" i="0" u="none" strike="noStrike" cap="none">
                <a:solidFill>
                  <a:schemeClr val="dk1"/>
                </a:solidFill>
                <a:latin typeface="Arial"/>
                <a:ea typeface="Arial"/>
                <a:cs typeface="Arial"/>
                <a:sym typeface="Arial"/>
              </a:rPr>
              <a:t>In later slides I’ll cover contacts for MH crisis</a:t>
            </a:r>
          </a:p>
          <a:p>
            <a:pPr marL="0" marR="0" lvl="0" indent="0" algn="l" rtl="0">
              <a:spcBef>
                <a:spcPts val="360"/>
              </a:spcBef>
              <a:spcAft>
                <a:spcPts val="0"/>
              </a:spcAft>
              <a:buSzPct val="25000"/>
              <a:buNone/>
            </a:pPr>
            <a:endParaRPr sz="1200" b="0" i="0" u="none" strike="noStrike" cap="none">
              <a:solidFill>
                <a:schemeClr val="dk1"/>
              </a:solidFill>
              <a:latin typeface="Arial"/>
              <a:ea typeface="Arial"/>
              <a:cs typeface="Arial"/>
              <a:sym typeface="Arial"/>
            </a:endParaRPr>
          </a:p>
          <a:p>
            <a:pPr marL="0" marR="0" lvl="0" indent="0" algn="l" rtl="0">
              <a:spcBef>
                <a:spcPts val="360"/>
              </a:spcBef>
              <a:spcAft>
                <a:spcPts val="0"/>
              </a:spcAft>
              <a:buSzPct val="25000"/>
              <a:buNone/>
            </a:pPr>
            <a:r>
              <a:rPr lang="en-US" sz="1200" b="0" i="0" u="none" strike="noStrike" cap="none">
                <a:solidFill>
                  <a:schemeClr val="dk1"/>
                </a:solidFill>
                <a:latin typeface="Arial"/>
                <a:ea typeface="Arial"/>
                <a:cs typeface="Arial"/>
                <a:sym typeface="Arial"/>
              </a:rPr>
              <a:t>Example:  Loss of spouse leading to depression.  Example the woman who’s husband died and she canceled her MOW because she said she just isn’t hungry anymore.</a:t>
            </a:r>
          </a:p>
          <a:p>
            <a:pPr marL="0" marR="0" lvl="0" indent="0" algn="l" rtl="0">
              <a:spcBef>
                <a:spcPts val="360"/>
              </a:spcBef>
              <a:spcAft>
                <a:spcPts val="0"/>
              </a:spcAft>
              <a:buSzPct val="25000"/>
              <a:buNone/>
            </a:pPr>
            <a:endParaRPr sz="1200" b="0" i="0" u="none" strike="noStrike" cap="none">
              <a:solidFill>
                <a:schemeClr val="dk1"/>
              </a:solidFill>
              <a:latin typeface="Arial"/>
              <a:ea typeface="Arial"/>
              <a:cs typeface="Arial"/>
              <a:sym typeface="Arial"/>
            </a:endParaRPr>
          </a:p>
          <a:p>
            <a:pPr marL="0" marR="0" lvl="0" indent="0" algn="l" rtl="0">
              <a:spcBef>
                <a:spcPts val="360"/>
              </a:spcBef>
              <a:spcAft>
                <a:spcPts val="0"/>
              </a:spcAft>
              <a:buSzPct val="25000"/>
              <a:buNone/>
            </a:pPr>
            <a:r>
              <a:rPr lang="en-US" sz="1200" b="0" i="0" u="none" strike="noStrike" cap="none">
                <a:solidFill>
                  <a:schemeClr val="dk1"/>
                </a:solidFill>
                <a:latin typeface="Arial"/>
                <a:ea typeface="Arial"/>
                <a:cs typeface="Arial"/>
                <a:sym typeface="Arial"/>
              </a:rPr>
              <a:t>ADVS can help with connection to grief support groups and counseling.</a:t>
            </a:r>
          </a:p>
        </p:txBody>
      </p:sp>
      <p:sp>
        <p:nvSpPr>
          <p:cNvPr id="269" name="Shape 269"/>
          <p:cNvSpPr txBox="1">
            <a:spLocks noGrp="1"/>
          </p:cNvSpPr>
          <p:nvPr>
            <p:ph type="sldNum" idx="12"/>
          </p:nvPr>
        </p:nvSpPr>
        <p:spPr>
          <a:xfrm>
            <a:off x="3897312" y="8829675"/>
            <a:ext cx="2982912" cy="465138"/>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Arial"/>
                <a:ea typeface="Arial"/>
                <a:cs typeface="Arial"/>
                <a:sym typeface="Arial"/>
              </a:rPr>
              <a:t>13</a:t>
            </a:fld>
            <a:endParaRPr lang="en-US"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Shape 274"/>
          <p:cNvSpPr>
            <a:spLocks noGrp="1" noRot="1" noChangeAspect="1"/>
          </p:cNvSpPr>
          <p:nvPr>
            <p:ph type="sldImg" idx="2"/>
          </p:nvPr>
        </p:nvSpPr>
        <p:spPr>
          <a:xfrm>
            <a:off x="1116012" y="696912"/>
            <a:ext cx="4649787" cy="3487737"/>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75" name="Shape 275"/>
          <p:cNvSpPr txBox="1">
            <a:spLocks noGrp="1"/>
          </p:cNvSpPr>
          <p:nvPr>
            <p:ph type="body" idx="1"/>
          </p:nvPr>
        </p:nvSpPr>
        <p:spPr>
          <a:xfrm>
            <a:off x="688975" y="4414837"/>
            <a:ext cx="5505450" cy="41846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1200" b="0" i="0" u="none" strike="noStrike" cap="none">
                <a:solidFill>
                  <a:schemeClr val="dk1"/>
                </a:solidFill>
                <a:latin typeface="Arial"/>
                <a:ea typeface="Arial"/>
                <a:cs typeface="Arial"/>
                <a:sym typeface="Arial"/>
              </a:rPr>
              <a:t>ADVS offers services for family members/caregivers/persons in care</a:t>
            </a:r>
          </a:p>
        </p:txBody>
      </p:sp>
      <p:sp>
        <p:nvSpPr>
          <p:cNvPr id="276" name="Shape 276"/>
          <p:cNvSpPr txBox="1">
            <a:spLocks noGrp="1"/>
          </p:cNvSpPr>
          <p:nvPr>
            <p:ph type="sldNum" idx="12"/>
          </p:nvPr>
        </p:nvSpPr>
        <p:spPr>
          <a:xfrm>
            <a:off x="3897312" y="8829675"/>
            <a:ext cx="2982912" cy="465138"/>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Arial"/>
                <a:ea typeface="Arial"/>
                <a:cs typeface="Arial"/>
                <a:sym typeface="Arial"/>
              </a:rPr>
              <a:t>14</a:t>
            </a:fld>
            <a:endParaRPr lang="en-US"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Shape 281"/>
          <p:cNvSpPr>
            <a:spLocks noGrp="1" noRot="1" noChangeAspect="1"/>
          </p:cNvSpPr>
          <p:nvPr>
            <p:ph type="sldImg" idx="2"/>
          </p:nvPr>
        </p:nvSpPr>
        <p:spPr>
          <a:xfrm>
            <a:off x="1116012" y="696912"/>
            <a:ext cx="4649787" cy="3487737"/>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82" name="Shape 282"/>
          <p:cNvSpPr txBox="1">
            <a:spLocks noGrp="1"/>
          </p:cNvSpPr>
          <p:nvPr>
            <p:ph type="body" idx="1"/>
          </p:nvPr>
        </p:nvSpPr>
        <p:spPr>
          <a:xfrm>
            <a:off x="688975" y="4414837"/>
            <a:ext cx="5505450" cy="41846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1200" b="0" i="0" u="none" strike="noStrike" cap="none">
                <a:solidFill>
                  <a:schemeClr val="dk1"/>
                </a:solidFill>
                <a:latin typeface="Arial"/>
                <a:ea typeface="Arial"/>
                <a:cs typeface="Arial"/>
                <a:sym typeface="Arial"/>
              </a:rPr>
              <a:t>Changes or if someone is unable to groom or dress adequately for the weather.</a:t>
            </a:r>
          </a:p>
          <a:p>
            <a:pPr marL="0" marR="0" lvl="0" indent="0" algn="l" rtl="0">
              <a:spcBef>
                <a:spcPts val="360"/>
              </a:spcBef>
              <a:spcAft>
                <a:spcPts val="0"/>
              </a:spcAft>
              <a:buSzPct val="25000"/>
              <a:buNone/>
            </a:pPr>
            <a:endParaRPr sz="1200" b="0" i="0" u="none" strike="noStrike" cap="none">
              <a:solidFill>
                <a:schemeClr val="dk1"/>
              </a:solidFill>
              <a:latin typeface="Arial"/>
              <a:ea typeface="Arial"/>
              <a:cs typeface="Arial"/>
              <a:sym typeface="Arial"/>
            </a:endParaRPr>
          </a:p>
          <a:p>
            <a:pPr marL="0" marR="0" lvl="0" indent="0" algn="l" rtl="0">
              <a:spcBef>
                <a:spcPts val="360"/>
              </a:spcBef>
              <a:spcAft>
                <a:spcPts val="0"/>
              </a:spcAft>
              <a:buSzPct val="25000"/>
              <a:buNone/>
            </a:pPr>
            <a:r>
              <a:rPr lang="en-US" sz="1200" b="0" i="0" u="none" strike="noStrike" cap="none">
                <a:solidFill>
                  <a:schemeClr val="dk1"/>
                </a:solidFill>
                <a:latin typeface="Arial"/>
                <a:ea typeface="Arial"/>
                <a:cs typeface="Arial"/>
                <a:sym typeface="Arial"/>
              </a:rPr>
              <a:t>It can be a warning sign when someone who is normally clean and well dressed comes to the rec center and is disheveled and not dressed for the weather or is unkempt.</a:t>
            </a:r>
          </a:p>
        </p:txBody>
      </p:sp>
      <p:sp>
        <p:nvSpPr>
          <p:cNvPr id="283" name="Shape 283"/>
          <p:cNvSpPr txBox="1">
            <a:spLocks noGrp="1"/>
          </p:cNvSpPr>
          <p:nvPr>
            <p:ph type="sldNum" idx="12"/>
          </p:nvPr>
        </p:nvSpPr>
        <p:spPr>
          <a:xfrm>
            <a:off x="3897312" y="8829675"/>
            <a:ext cx="2982912" cy="465138"/>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Arial"/>
                <a:ea typeface="Arial"/>
                <a:cs typeface="Arial"/>
                <a:sym typeface="Arial"/>
              </a:rPr>
              <a:t>15</a:t>
            </a:fld>
            <a:endParaRPr lang="en-US"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Shape 288"/>
          <p:cNvSpPr>
            <a:spLocks noGrp="1" noRot="1" noChangeAspect="1"/>
          </p:cNvSpPr>
          <p:nvPr>
            <p:ph type="sldImg" idx="2"/>
          </p:nvPr>
        </p:nvSpPr>
        <p:spPr>
          <a:xfrm>
            <a:off x="1116012" y="696912"/>
            <a:ext cx="4649787" cy="3487737"/>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89" name="Shape 289"/>
          <p:cNvSpPr txBox="1">
            <a:spLocks noGrp="1"/>
          </p:cNvSpPr>
          <p:nvPr>
            <p:ph type="body" idx="1"/>
          </p:nvPr>
        </p:nvSpPr>
        <p:spPr>
          <a:xfrm>
            <a:off x="688975" y="4414837"/>
            <a:ext cx="5505450" cy="41846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1200" b="0" i="0" u="none" strike="noStrike" cap="none">
                <a:solidFill>
                  <a:schemeClr val="dk1"/>
                </a:solidFill>
                <a:latin typeface="Arial"/>
                <a:ea typeface="Arial"/>
                <a:cs typeface="Arial"/>
                <a:sym typeface="Arial"/>
              </a:rPr>
              <a:t>Severe limitations of these and CHANGES … as all of these things change and are part of the natural aging process</a:t>
            </a:r>
          </a:p>
          <a:p>
            <a:pPr marL="0" marR="0" lvl="0" indent="0" algn="l" rtl="0">
              <a:spcBef>
                <a:spcPts val="360"/>
              </a:spcBef>
              <a:spcAft>
                <a:spcPts val="0"/>
              </a:spcAft>
              <a:buSzPct val="25000"/>
              <a:buNone/>
            </a:pPr>
            <a:endParaRPr sz="1200" b="0" i="0" u="none" strike="noStrike" cap="none">
              <a:solidFill>
                <a:schemeClr val="dk1"/>
              </a:solidFill>
              <a:latin typeface="Arial"/>
              <a:ea typeface="Arial"/>
              <a:cs typeface="Arial"/>
              <a:sym typeface="Arial"/>
            </a:endParaRPr>
          </a:p>
          <a:p>
            <a:pPr marL="0" marR="0" lvl="0" indent="0" algn="l" rtl="0">
              <a:spcBef>
                <a:spcPts val="360"/>
              </a:spcBef>
              <a:spcAft>
                <a:spcPts val="0"/>
              </a:spcAft>
              <a:buSzPct val="25000"/>
              <a:buNone/>
            </a:pPr>
            <a:r>
              <a:rPr lang="en-US" sz="1200" b="0" i="0" u="none" strike="noStrike" cap="none">
                <a:solidFill>
                  <a:schemeClr val="dk1"/>
                </a:solidFill>
                <a:latin typeface="Arial"/>
                <a:ea typeface="Arial"/>
                <a:cs typeface="Arial"/>
                <a:sym typeface="Arial"/>
              </a:rPr>
              <a:t>Example:  So many Gatekeeper calls around clients who fall frequently and cannot really get up or care for selves adequately.  </a:t>
            </a:r>
          </a:p>
        </p:txBody>
      </p:sp>
      <p:sp>
        <p:nvSpPr>
          <p:cNvPr id="290" name="Shape 290"/>
          <p:cNvSpPr txBox="1">
            <a:spLocks noGrp="1"/>
          </p:cNvSpPr>
          <p:nvPr>
            <p:ph type="sldNum" idx="12"/>
          </p:nvPr>
        </p:nvSpPr>
        <p:spPr>
          <a:xfrm>
            <a:off x="3897312" y="8829675"/>
            <a:ext cx="2982912" cy="465138"/>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Arial"/>
                <a:ea typeface="Arial"/>
                <a:cs typeface="Arial"/>
                <a:sym typeface="Arial"/>
              </a:rPr>
              <a:t>16</a:t>
            </a:fld>
            <a:endParaRPr lang="en-US"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Shape 295"/>
          <p:cNvSpPr>
            <a:spLocks noGrp="1" noRot="1" noChangeAspect="1"/>
          </p:cNvSpPr>
          <p:nvPr>
            <p:ph type="sldImg" idx="2"/>
          </p:nvPr>
        </p:nvSpPr>
        <p:spPr>
          <a:xfrm>
            <a:off x="1116012" y="696912"/>
            <a:ext cx="4649787" cy="3487737"/>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96" name="Shape 296"/>
          <p:cNvSpPr txBox="1">
            <a:spLocks noGrp="1"/>
          </p:cNvSpPr>
          <p:nvPr>
            <p:ph type="body" idx="1"/>
          </p:nvPr>
        </p:nvSpPr>
        <p:spPr>
          <a:xfrm>
            <a:off x="688975" y="4414837"/>
            <a:ext cx="5505450" cy="41846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1200" b="0" i="0" u="none" strike="noStrike" cap="none">
                <a:solidFill>
                  <a:schemeClr val="dk1"/>
                </a:solidFill>
                <a:latin typeface="Arial"/>
                <a:ea typeface="Arial"/>
                <a:cs typeface="Arial"/>
                <a:sym typeface="Arial"/>
              </a:rPr>
              <a:t>You may not ever see these warning signs but for the USPS GK, for instance, seeing mail piled up could indicate someone has fallen.</a:t>
            </a:r>
          </a:p>
          <a:p>
            <a:pPr marL="0" marR="0" lvl="0" indent="0" algn="l" rtl="0">
              <a:spcBef>
                <a:spcPts val="360"/>
              </a:spcBef>
              <a:spcAft>
                <a:spcPts val="0"/>
              </a:spcAft>
              <a:buSzPct val="25000"/>
              <a:buNone/>
            </a:pPr>
            <a:endParaRPr sz="1200" b="0" i="0" u="none" strike="noStrike" cap="none">
              <a:solidFill>
                <a:schemeClr val="dk1"/>
              </a:solidFill>
              <a:latin typeface="Arial"/>
              <a:ea typeface="Arial"/>
              <a:cs typeface="Arial"/>
              <a:sym typeface="Arial"/>
            </a:endParaRPr>
          </a:p>
          <a:p>
            <a:pPr marL="0" marR="0" lvl="0" indent="0" algn="l" rtl="0">
              <a:spcBef>
                <a:spcPts val="360"/>
              </a:spcBef>
              <a:spcAft>
                <a:spcPts val="0"/>
              </a:spcAft>
              <a:buSzPct val="25000"/>
              <a:buNone/>
            </a:pPr>
            <a:r>
              <a:rPr lang="en-US" sz="1200" b="0" i="0" u="none" strike="noStrike" cap="none">
                <a:solidFill>
                  <a:schemeClr val="dk1"/>
                </a:solidFill>
                <a:latin typeface="Arial"/>
                <a:ea typeface="Arial"/>
                <a:cs typeface="Arial"/>
                <a:sym typeface="Arial"/>
              </a:rPr>
              <a:t>Safety issues with pathways, seniors inability to move within the house</a:t>
            </a:r>
          </a:p>
          <a:p>
            <a:pPr marL="0" marR="0" lvl="0" indent="0" algn="l" rtl="0">
              <a:spcBef>
                <a:spcPts val="360"/>
              </a:spcBef>
              <a:spcAft>
                <a:spcPts val="0"/>
              </a:spcAft>
              <a:buSzPct val="25000"/>
              <a:buNone/>
            </a:pPr>
            <a:r>
              <a:rPr lang="en-US" sz="1200" b="0" i="0" u="none" strike="noStrike" cap="none">
                <a:solidFill>
                  <a:schemeClr val="dk1"/>
                </a:solidFill>
                <a:latin typeface="Arial"/>
                <a:ea typeface="Arial"/>
                <a:cs typeface="Arial"/>
                <a:sym typeface="Arial"/>
              </a:rPr>
              <a:t>(Hoarding calls) </a:t>
            </a:r>
          </a:p>
          <a:p>
            <a:pPr marL="0" marR="0" lvl="0" indent="0" algn="l" rtl="0">
              <a:spcBef>
                <a:spcPts val="360"/>
              </a:spcBef>
              <a:spcAft>
                <a:spcPts val="0"/>
              </a:spcAft>
              <a:buSzPct val="25000"/>
              <a:buNone/>
            </a:pPr>
            <a:endParaRPr sz="1200" b="0" i="0" u="none" strike="noStrike" cap="none">
              <a:solidFill>
                <a:schemeClr val="dk1"/>
              </a:solidFill>
              <a:latin typeface="Arial"/>
              <a:ea typeface="Arial"/>
              <a:cs typeface="Arial"/>
              <a:sym typeface="Arial"/>
            </a:endParaRPr>
          </a:p>
          <a:p>
            <a:pPr marL="0" marR="0" lvl="0" indent="0" algn="l" rtl="0">
              <a:spcBef>
                <a:spcPts val="360"/>
              </a:spcBef>
              <a:spcAft>
                <a:spcPts val="0"/>
              </a:spcAft>
              <a:buSzPct val="25000"/>
              <a:buNone/>
            </a:pPr>
            <a:r>
              <a:rPr lang="en-US" sz="1200" b="0" i="0" u="none" strike="noStrike" cap="none">
                <a:solidFill>
                  <a:schemeClr val="dk1"/>
                </a:solidFill>
                <a:latin typeface="Arial"/>
                <a:ea typeface="Arial"/>
                <a:cs typeface="Arial"/>
                <a:sym typeface="Arial"/>
              </a:rPr>
              <a:t>We have weatherization program, LIEAP, hoarding task force</a:t>
            </a:r>
          </a:p>
          <a:p>
            <a:pPr marL="0" marR="0" lvl="0" indent="0" algn="l" rtl="0">
              <a:spcBef>
                <a:spcPts val="360"/>
              </a:spcBef>
              <a:spcAft>
                <a:spcPts val="0"/>
              </a:spcAft>
              <a:buSzPct val="25000"/>
              <a:buNone/>
            </a:pPr>
            <a:endParaRPr sz="1200" b="0" i="0" u="none" strike="noStrike" cap="none">
              <a:solidFill>
                <a:schemeClr val="dk1"/>
              </a:solidFill>
              <a:latin typeface="Arial"/>
              <a:ea typeface="Arial"/>
              <a:cs typeface="Arial"/>
              <a:sym typeface="Arial"/>
            </a:endParaRPr>
          </a:p>
        </p:txBody>
      </p:sp>
      <p:sp>
        <p:nvSpPr>
          <p:cNvPr id="297" name="Shape 297"/>
          <p:cNvSpPr txBox="1">
            <a:spLocks noGrp="1"/>
          </p:cNvSpPr>
          <p:nvPr>
            <p:ph type="sldNum" idx="12"/>
          </p:nvPr>
        </p:nvSpPr>
        <p:spPr>
          <a:xfrm>
            <a:off x="3897312" y="8829675"/>
            <a:ext cx="2982912" cy="465138"/>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Arial"/>
                <a:ea typeface="Arial"/>
                <a:cs typeface="Arial"/>
                <a:sym typeface="Arial"/>
              </a:rPr>
              <a:t>17</a:t>
            </a:fld>
            <a:endParaRPr lang="en-US"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Shape 302"/>
          <p:cNvSpPr txBox="1">
            <a:spLocks noGrp="1"/>
          </p:cNvSpPr>
          <p:nvPr>
            <p:ph type="body" idx="1"/>
          </p:nvPr>
        </p:nvSpPr>
        <p:spPr>
          <a:xfrm>
            <a:off x="688975" y="4414837"/>
            <a:ext cx="5505450" cy="4184649"/>
          </a:xfrm>
          <a:prstGeom prst="rect">
            <a:avLst/>
          </a:prstGeom>
        </p:spPr>
        <p:txBody>
          <a:bodyPr lIns="91425" tIns="91425" rIns="91425" bIns="91425" anchor="t" anchorCtr="0">
            <a:noAutofit/>
          </a:bodyPr>
          <a:lstStyle/>
          <a:p>
            <a:pPr lvl="0">
              <a:spcBef>
                <a:spcPts val="0"/>
              </a:spcBef>
              <a:buNone/>
            </a:pPr>
            <a:endParaRPr/>
          </a:p>
        </p:txBody>
      </p:sp>
      <p:sp>
        <p:nvSpPr>
          <p:cNvPr id="303" name="Shape 303"/>
          <p:cNvSpPr>
            <a:spLocks noGrp="1" noRot="1" noChangeAspect="1"/>
          </p:cNvSpPr>
          <p:nvPr>
            <p:ph type="sldImg" idx="2"/>
          </p:nvPr>
        </p:nvSpPr>
        <p:spPr>
          <a:xfrm>
            <a:off x="1116012" y="696912"/>
            <a:ext cx="4649787" cy="348773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Shape 308"/>
          <p:cNvSpPr txBox="1">
            <a:spLocks noGrp="1"/>
          </p:cNvSpPr>
          <p:nvPr>
            <p:ph type="body" idx="1"/>
          </p:nvPr>
        </p:nvSpPr>
        <p:spPr>
          <a:xfrm>
            <a:off x="688975" y="4414837"/>
            <a:ext cx="5505450" cy="4184649"/>
          </a:xfrm>
          <a:prstGeom prst="rect">
            <a:avLst/>
          </a:prstGeom>
        </p:spPr>
        <p:txBody>
          <a:bodyPr lIns="91425" tIns="91425" rIns="91425" bIns="91425" anchor="t" anchorCtr="0">
            <a:noAutofit/>
          </a:bodyPr>
          <a:lstStyle/>
          <a:p>
            <a:pPr lvl="0">
              <a:spcBef>
                <a:spcPts val="0"/>
              </a:spcBef>
              <a:buNone/>
            </a:pPr>
            <a:endParaRPr/>
          </a:p>
        </p:txBody>
      </p:sp>
      <p:sp>
        <p:nvSpPr>
          <p:cNvPr id="309" name="Shape 309"/>
          <p:cNvSpPr>
            <a:spLocks noGrp="1" noRot="1" noChangeAspect="1"/>
          </p:cNvSpPr>
          <p:nvPr>
            <p:ph type="sldImg" idx="2"/>
          </p:nvPr>
        </p:nvSpPr>
        <p:spPr>
          <a:xfrm>
            <a:off x="1116012" y="696912"/>
            <a:ext cx="4649787" cy="348773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a:spLocks noGrp="1" noRot="1" noChangeAspect="1"/>
          </p:cNvSpPr>
          <p:nvPr>
            <p:ph type="sldImg" idx="2"/>
          </p:nvPr>
        </p:nvSpPr>
        <p:spPr>
          <a:xfrm>
            <a:off x="1116012" y="696912"/>
            <a:ext cx="4649787" cy="3487737"/>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89" name="Shape 189"/>
          <p:cNvSpPr txBox="1">
            <a:spLocks noGrp="1"/>
          </p:cNvSpPr>
          <p:nvPr>
            <p:ph type="body" idx="1"/>
          </p:nvPr>
        </p:nvSpPr>
        <p:spPr>
          <a:xfrm>
            <a:off x="688975" y="4414837"/>
            <a:ext cx="5505450" cy="41846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1200" b="0" i="0" u="none" strike="noStrike" cap="none">
                <a:solidFill>
                  <a:schemeClr val="dk1"/>
                </a:solidFill>
                <a:latin typeface="Arial"/>
                <a:ea typeface="Arial"/>
                <a:cs typeface="Arial"/>
                <a:sym typeface="Arial"/>
              </a:rPr>
              <a:t>The skilled staff that answers the phone are empathetic, warm, and very knowledgeable about how to comprehensively offer individuals options and resources that fit their unique situation. </a:t>
            </a:r>
          </a:p>
        </p:txBody>
      </p:sp>
      <p:sp>
        <p:nvSpPr>
          <p:cNvPr id="190" name="Shape 190"/>
          <p:cNvSpPr txBox="1">
            <a:spLocks noGrp="1"/>
          </p:cNvSpPr>
          <p:nvPr>
            <p:ph type="sldNum" idx="12"/>
          </p:nvPr>
        </p:nvSpPr>
        <p:spPr>
          <a:xfrm>
            <a:off x="3897312" y="8829675"/>
            <a:ext cx="2982912" cy="465138"/>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Arial"/>
                <a:ea typeface="Arial"/>
                <a:cs typeface="Arial"/>
                <a:sym typeface="Arial"/>
              </a:rPr>
              <a:t>2</a:t>
            </a:fld>
            <a:endParaRPr lang="en-US"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Shape 321"/>
          <p:cNvSpPr>
            <a:spLocks noGrp="1" noRot="1" noChangeAspect="1"/>
          </p:cNvSpPr>
          <p:nvPr>
            <p:ph type="sldImg" idx="2"/>
          </p:nvPr>
        </p:nvSpPr>
        <p:spPr>
          <a:xfrm>
            <a:off x="1116012" y="696912"/>
            <a:ext cx="4649787" cy="3487737"/>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22" name="Shape 322"/>
          <p:cNvSpPr txBox="1">
            <a:spLocks noGrp="1"/>
          </p:cNvSpPr>
          <p:nvPr>
            <p:ph type="body" idx="1"/>
          </p:nvPr>
        </p:nvSpPr>
        <p:spPr>
          <a:xfrm>
            <a:off x="688975" y="4414837"/>
            <a:ext cx="5505450" cy="4184649"/>
          </a:xfrm>
          <a:prstGeom prst="rect">
            <a:avLst/>
          </a:prstGeom>
          <a:noFill/>
          <a:ln>
            <a:noFill/>
          </a:ln>
        </p:spPr>
        <p:txBody>
          <a:bodyPr lIns="91425" tIns="45700" rIns="91425" bIns="45700" anchor="t" anchorCtr="0">
            <a:noAutofit/>
          </a:bodyPr>
          <a:lstStyle/>
          <a:p>
            <a:pPr marL="914400" marR="0" lvl="2" indent="0" algn="l" rtl="0">
              <a:spcBef>
                <a:spcPts val="0"/>
              </a:spcBef>
              <a:spcAft>
                <a:spcPts val="0"/>
              </a:spcAft>
              <a:buSzPct val="25000"/>
              <a:buNone/>
            </a:pPr>
            <a:r>
              <a:rPr lang="en-US" sz="1200" b="0" i="0" u="none" strike="noStrike" cap="none">
                <a:solidFill>
                  <a:schemeClr val="dk2"/>
                </a:solidFill>
                <a:latin typeface="Arial"/>
                <a:ea typeface="Arial"/>
                <a:cs typeface="Arial"/>
                <a:sym typeface="Arial"/>
              </a:rPr>
              <a:t>MDT as another example of an APS specialized response team.  MDT used for complex cases that involve a client’s health, mental status, and social/safety issues.\</a:t>
            </a:r>
          </a:p>
          <a:p>
            <a:pPr marL="914400" marR="0" lvl="2" indent="0" algn="l" rtl="0">
              <a:spcBef>
                <a:spcPts val="360"/>
              </a:spcBef>
              <a:spcAft>
                <a:spcPts val="0"/>
              </a:spcAft>
              <a:buSzPct val="25000"/>
              <a:buNone/>
            </a:pPr>
            <a:r>
              <a:rPr lang="en-US" sz="1200" b="0" i="0" u="none" strike="noStrike" cap="none">
                <a:solidFill>
                  <a:schemeClr val="dk2"/>
                </a:solidFill>
                <a:latin typeface="Arial"/>
                <a:ea typeface="Arial"/>
                <a:cs typeface="Arial"/>
                <a:sym typeface="Arial"/>
              </a:rPr>
              <a:t>If time I can tell the story about the client in an unauthorized RV spot with rats/hawks.	</a:t>
            </a:r>
          </a:p>
          <a:p>
            <a:pPr marL="0" marR="0" lvl="0" indent="0" algn="l" rtl="0">
              <a:spcBef>
                <a:spcPts val="360"/>
              </a:spcBef>
              <a:spcAft>
                <a:spcPts val="0"/>
              </a:spcAft>
              <a:buSzPct val="25000"/>
              <a:buNone/>
            </a:pPr>
            <a:endParaRPr sz="1200" b="0" i="0" u="none" strike="noStrike" cap="none">
              <a:solidFill>
                <a:schemeClr val="dk1"/>
              </a:solidFill>
              <a:latin typeface="Arial"/>
              <a:ea typeface="Arial"/>
              <a:cs typeface="Arial"/>
              <a:sym typeface="Arial"/>
            </a:endParaRPr>
          </a:p>
          <a:p>
            <a:pPr marL="0" marR="0" lvl="0" indent="0" algn="l" rtl="0">
              <a:spcBef>
                <a:spcPts val="360"/>
              </a:spcBef>
              <a:spcAft>
                <a:spcPts val="0"/>
              </a:spcAft>
              <a:buSzPct val="25000"/>
              <a:buNone/>
            </a:pPr>
            <a:r>
              <a:rPr lang="en-US" sz="1200" b="1" i="0" u="none" strike="noStrike" cap="none">
                <a:solidFill>
                  <a:schemeClr val="dk2"/>
                </a:solidFill>
                <a:latin typeface="Arial"/>
                <a:ea typeface="Arial"/>
                <a:cs typeface="Arial"/>
                <a:sym typeface="Arial"/>
              </a:rPr>
              <a:t>	</a:t>
            </a:r>
          </a:p>
        </p:txBody>
      </p:sp>
      <p:sp>
        <p:nvSpPr>
          <p:cNvPr id="323" name="Shape 323"/>
          <p:cNvSpPr txBox="1">
            <a:spLocks noGrp="1"/>
          </p:cNvSpPr>
          <p:nvPr>
            <p:ph type="sldNum" idx="12"/>
          </p:nvPr>
        </p:nvSpPr>
        <p:spPr>
          <a:xfrm>
            <a:off x="3897312" y="8829675"/>
            <a:ext cx="2982912" cy="465138"/>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Arial"/>
                <a:ea typeface="Arial"/>
                <a:cs typeface="Arial"/>
                <a:sym typeface="Arial"/>
              </a:rPr>
              <a:t>20</a:t>
            </a:fld>
            <a:endParaRPr lang="en-US"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Shape 328"/>
          <p:cNvSpPr txBox="1">
            <a:spLocks noGrp="1"/>
          </p:cNvSpPr>
          <p:nvPr>
            <p:ph type="body" idx="1"/>
          </p:nvPr>
        </p:nvSpPr>
        <p:spPr>
          <a:xfrm>
            <a:off x="688975" y="4414837"/>
            <a:ext cx="5505450" cy="4184649"/>
          </a:xfrm>
          <a:prstGeom prst="rect">
            <a:avLst/>
          </a:prstGeom>
        </p:spPr>
        <p:txBody>
          <a:bodyPr lIns="91425" tIns="91425" rIns="91425" bIns="91425" anchor="t" anchorCtr="0">
            <a:noAutofit/>
          </a:bodyPr>
          <a:lstStyle/>
          <a:p>
            <a:pPr lvl="0">
              <a:spcBef>
                <a:spcPts val="0"/>
              </a:spcBef>
              <a:buNone/>
            </a:pPr>
            <a:endParaRPr/>
          </a:p>
        </p:txBody>
      </p:sp>
      <p:sp>
        <p:nvSpPr>
          <p:cNvPr id="329" name="Shape 329"/>
          <p:cNvSpPr>
            <a:spLocks noGrp="1" noRot="1" noChangeAspect="1"/>
          </p:cNvSpPr>
          <p:nvPr>
            <p:ph type="sldImg" idx="2"/>
          </p:nvPr>
        </p:nvSpPr>
        <p:spPr>
          <a:xfrm>
            <a:off x="1116012" y="696912"/>
            <a:ext cx="4649787" cy="348773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Shape 334"/>
          <p:cNvSpPr txBox="1">
            <a:spLocks noGrp="1"/>
          </p:cNvSpPr>
          <p:nvPr>
            <p:ph type="body" idx="1"/>
          </p:nvPr>
        </p:nvSpPr>
        <p:spPr>
          <a:xfrm>
            <a:off x="688975" y="4414837"/>
            <a:ext cx="5505450" cy="4184649"/>
          </a:xfrm>
          <a:prstGeom prst="rect">
            <a:avLst/>
          </a:prstGeom>
        </p:spPr>
        <p:txBody>
          <a:bodyPr lIns="91425" tIns="91425" rIns="91425" bIns="91425" anchor="t" anchorCtr="0">
            <a:noAutofit/>
          </a:bodyPr>
          <a:lstStyle/>
          <a:p>
            <a:pPr lvl="0">
              <a:spcBef>
                <a:spcPts val="0"/>
              </a:spcBef>
              <a:buNone/>
            </a:pPr>
            <a:endParaRPr/>
          </a:p>
        </p:txBody>
      </p:sp>
      <p:sp>
        <p:nvSpPr>
          <p:cNvPr id="335" name="Shape 335"/>
          <p:cNvSpPr>
            <a:spLocks noGrp="1" noRot="1" noChangeAspect="1"/>
          </p:cNvSpPr>
          <p:nvPr>
            <p:ph type="sldImg" idx="2"/>
          </p:nvPr>
        </p:nvSpPr>
        <p:spPr>
          <a:xfrm>
            <a:off x="1116012" y="696912"/>
            <a:ext cx="4649787" cy="348773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Shape 340"/>
          <p:cNvSpPr txBox="1">
            <a:spLocks noGrp="1"/>
          </p:cNvSpPr>
          <p:nvPr>
            <p:ph type="sldNum" idx="12"/>
          </p:nvPr>
        </p:nvSpPr>
        <p:spPr>
          <a:xfrm>
            <a:off x="3897312" y="8829675"/>
            <a:ext cx="2982912" cy="465138"/>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Arial"/>
                <a:ea typeface="Arial"/>
                <a:cs typeface="Arial"/>
                <a:sym typeface="Arial"/>
              </a:rPr>
              <a:t>23</a:t>
            </a:fld>
            <a:endParaRPr lang="en-US" sz="1200" b="0" i="0" u="none" strike="noStrike" cap="none">
              <a:solidFill>
                <a:schemeClr val="dk1"/>
              </a:solidFill>
              <a:latin typeface="Arial"/>
              <a:ea typeface="Arial"/>
              <a:cs typeface="Arial"/>
              <a:sym typeface="Arial"/>
            </a:endParaRPr>
          </a:p>
        </p:txBody>
      </p:sp>
      <p:sp>
        <p:nvSpPr>
          <p:cNvPr id="341" name="Shape 341"/>
          <p:cNvSpPr>
            <a:spLocks noGrp="1" noRot="1" noChangeAspect="1"/>
          </p:cNvSpPr>
          <p:nvPr>
            <p:ph type="sldImg" idx="2"/>
          </p:nvPr>
        </p:nvSpPr>
        <p:spPr>
          <a:xfrm>
            <a:off x="1116012" y="696912"/>
            <a:ext cx="4649787" cy="3487737"/>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42" name="Shape 342"/>
          <p:cNvSpPr txBox="1">
            <a:spLocks noGrp="1"/>
          </p:cNvSpPr>
          <p:nvPr>
            <p:ph type="body" idx="1"/>
          </p:nvPr>
        </p:nvSpPr>
        <p:spPr>
          <a:xfrm>
            <a:off x="688975" y="4414837"/>
            <a:ext cx="5505450" cy="41846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Shape 347"/>
          <p:cNvSpPr txBox="1">
            <a:spLocks noGrp="1"/>
          </p:cNvSpPr>
          <p:nvPr>
            <p:ph type="body" idx="1"/>
          </p:nvPr>
        </p:nvSpPr>
        <p:spPr>
          <a:xfrm>
            <a:off x="688975" y="4414837"/>
            <a:ext cx="5505450" cy="4184649"/>
          </a:xfrm>
          <a:prstGeom prst="rect">
            <a:avLst/>
          </a:prstGeom>
        </p:spPr>
        <p:txBody>
          <a:bodyPr lIns="91425" tIns="91425" rIns="91425" bIns="91425" anchor="t" anchorCtr="0">
            <a:noAutofit/>
          </a:bodyPr>
          <a:lstStyle/>
          <a:p>
            <a:pPr lvl="0">
              <a:spcBef>
                <a:spcPts val="0"/>
              </a:spcBef>
              <a:buNone/>
            </a:pPr>
            <a:endParaRPr/>
          </a:p>
        </p:txBody>
      </p:sp>
      <p:sp>
        <p:nvSpPr>
          <p:cNvPr id="348" name="Shape 348"/>
          <p:cNvSpPr>
            <a:spLocks noGrp="1" noRot="1" noChangeAspect="1"/>
          </p:cNvSpPr>
          <p:nvPr>
            <p:ph type="sldImg" idx="2"/>
          </p:nvPr>
        </p:nvSpPr>
        <p:spPr>
          <a:xfrm>
            <a:off x="1116012" y="696912"/>
            <a:ext cx="4649787" cy="348773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Shape 353"/>
          <p:cNvSpPr txBox="1">
            <a:spLocks noGrp="1"/>
          </p:cNvSpPr>
          <p:nvPr>
            <p:ph type="sldNum" idx="12"/>
          </p:nvPr>
        </p:nvSpPr>
        <p:spPr>
          <a:xfrm>
            <a:off x="3897312" y="8829675"/>
            <a:ext cx="2982912" cy="465138"/>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Arial"/>
                <a:ea typeface="Arial"/>
                <a:cs typeface="Arial"/>
                <a:sym typeface="Arial"/>
              </a:rPr>
              <a:t>31</a:t>
            </a:fld>
            <a:endParaRPr lang="en-US" sz="1200" b="0" i="0" u="none" strike="noStrike" cap="none">
              <a:solidFill>
                <a:schemeClr val="dk1"/>
              </a:solidFill>
              <a:latin typeface="Arial"/>
              <a:ea typeface="Arial"/>
              <a:cs typeface="Arial"/>
              <a:sym typeface="Arial"/>
            </a:endParaRPr>
          </a:p>
        </p:txBody>
      </p:sp>
      <p:sp>
        <p:nvSpPr>
          <p:cNvPr id="354" name="Shape 354"/>
          <p:cNvSpPr>
            <a:spLocks noGrp="1" noRot="1" noChangeAspect="1"/>
          </p:cNvSpPr>
          <p:nvPr>
            <p:ph type="sldImg" idx="2"/>
          </p:nvPr>
        </p:nvSpPr>
        <p:spPr>
          <a:xfrm>
            <a:off x="1116013" y="696913"/>
            <a:ext cx="4649787" cy="3487737"/>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55" name="Shape 355"/>
          <p:cNvSpPr txBox="1">
            <a:spLocks noGrp="1"/>
          </p:cNvSpPr>
          <p:nvPr>
            <p:ph type="body" idx="1"/>
          </p:nvPr>
        </p:nvSpPr>
        <p:spPr>
          <a:xfrm>
            <a:off x="688975" y="4414837"/>
            <a:ext cx="5505450" cy="41846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1400" b="0" i="0" u="none" strike="noStrike" cap="none">
                <a:solidFill>
                  <a:schemeClr val="dk1"/>
                </a:solidFill>
                <a:latin typeface="Times New Roman"/>
                <a:ea typeface="Times New Roman"/>
                <a:cs typeface="Times New Roman"/>
                <a:sym typeface="Times New Roman"/>
              </a:rPr>
              <a:t>ADVS values independence and client choice.  We have the ability to assess need and connect people to needed programs and services but we do not force people to accept help….we can’t.</a:t>
            </a:r>
          </a:p>
          <a:p>
            <a:pPr marL="0" marR="0" lvl="0" indent="0" algn="l" rtl="0">
              <a:spcBef>
                <a:spcPts val="420"/>
              </a:spcBef>
              <a:spcAft>
                <a:spcPts val="0"/>
              </a:spcAft>
              <a:buSzPct val="25000"/>
              <a:buNone/>
            </a:pPr>
            <a:endParaRPr sz="1400" b="0" i="0" u="none" strike="noStrike" cap="none">
              <a:solidFill>
                <a:schemeClr val="dk1"/>
              </a:solidFill>
              <a:latin typeface="Times New Roman"/>
              <a:ea typeface="Times New Roman"/>
              <a:cs typeface="Times New Roman"/>
              <a:sym typeface="Times New Roman"/>
            </a:endParaRPr>
          </a:p>
          <a:p>
            <a:pPr marL="0" marR="0" lvl="0" indent="0" algn="l" rtl="0">
              <a:spcBef>
                <a:spcPts val="420"/>
              </a:spcBef>
              <a:spcAft>
                <a:spcPts val="0"/>
              </a:spcAft>
              <a:buClr>
                <a:schemeClr val="dk2"/>
              </a:buClr>
              <a:buSzPct val="25000"/>
              <a:buFont typeface="Noto Symbol"/>
              <a:buNone/>
            </a:pPr>
            <a:r>
              <a:rPr lang="en-US" sz="1400" b="0" i="0" u="none" strike="noStrike" cap="none">
                <a:solidFill>
                  <a:schemeClr val="dk2"/>
                </a:solidFill>
                <a:latin typeface="Arial"/>
                <a:ea typeface="Arial"/>
                <a:cs typeface="Arial"/>
                <a:sym typeface="Arial"/>
              </a:rPr>
              <a:t>As long as they have capacity, do not harm others or commit a crime, clients have the right to choose freedom over safety.  But, we have many programs/services that are meant to help clients remain independent. </a:t>
            </a:r>
            <a:r>
              <a:rPr lang="en-US" sz="1400" b="0" i="0" u="none" strike="noStrike" cap="none">
                <a:solidFill>
                  <a:schemeClr val="dk1"/>
                </a:solidFill>
                <a:latin typeface="Times New Roman"/>
                <a:ea typeface="Times New Roman"/>
                <a:cs typeface="Times New Roman"/>
                <a:sym typeface="Times New Roman"/>
              </a:rPr>
              <a:t> But, we do follow up on every Gatekeeper referral made and offer services as appropriate.</a:t>
            </a:r>
          </a:p>
          <a:p>
            <a:pPr marL="0" marR="0" lvl="0" indent="0" algn="l" rtl="0">
              <a:spcBef>
                <a:spcPts val="420"/>
              </a:spcBef>
              <a:spcAft>
                <a:spcPts val="0"/>
              </a:spcAft>
              <a:buClr>
                <a:schemeClr val="dk1"/>
              </a:buClr>
              <a:buSzPct val="25000"/>
              <a:buFont typeface="Noto Symbol"/>
              <a:buNone/>
            </a:pPr>
            <a:endParaRPr sz="1400" b="0" i="0" u="none" strike="noStrike" cap="none">
              <a:solidFill>
                <a:schemeClr val="dk2"/>
              </a:solidFill>
              <a:latin typeface="Arial"/>
              <a:ea typeface="Arial"/>
              <a:cs typeface="Arial"/>
              <a:sym typeface="Arial"/>
            </a:endParaRPr>
          </a:p>
          <a:p>
            <a:pPr marL="0" marR="0" lvl="0" indent="0" algn="l" rtl="0">
              <a:spcBef>
                <a:spcPts val="420"/>
              </a:spcBef>
              <a:spcAft>
                <a:spcPts val="0"/>
              </a:spcAft>
              <a:buSzPct val="25000"/>
              <a:buNone/>
            </a:pPr>
            <a:r>
              <a:rPr lang="en-US" sz="1400" b="0" i="0" u="none" strike="noStrike" cap="none">
                <a:solidFill>
                  <a:schemeClr val="dk1"/>
                </a:solidFill>
                <a:latin typeface="Times New Roman"/>
                <a:ea typeface="Times New Roman"/>
                <a:cs typeface="Times New Roman"/>
                <a:sym typeface="Times New Roman"/>
              </a:rPr>
              <a:t>Explain capacity.</a:t>
            </a:r>
          </a:p>
          <a:p>
            <a:pPr marL="0" marR="0" lvl="0" indent="0" algn="l" rtl="0">
              <a:spcBef>
                <a:spcPts val="420"/>
              </a:spcBef>
              <a:spcAft>
                <a:spcPts val="0"/>
              </a:spcAft>
              <a:buSzPct val="25000"/>
              <a:buNone/>
            </a:pPr>
            <a:endParaRPr sz="1400" b="0" i="0" u="none" strike="noStrike" cap="none">
              <a:solidFill>
                <a:schemeClr val="dk1"/>
              </a:solidFill>
              <a:latin typeface="Garamond"/>
              <a:ea typeface="Garamond"/>
              <a:cs typeface="Garamond"/>
              <a:sym typeface="Garamon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9"/>
        <p:cNvGrpSpPr/>
        <p:nvPr/>
      </p:nvGrpSpPr>
      <p:grpSpPr>
        <a:xfrm>
          <a:off x="0" y="0"/>
          <a:ext cx="0" cy="0"/>
          <a:chOff x="0" y="0"/>
          <a:chExt cx="0" cy="0"/>
        </a:xfrm>
      </p:grpSpPr>
      <p:sp>
        <p:nvSpPr>
          <p:cNvPr id="360" name="Shape 360"/>
          <p:cNvSpPr>
            <a:spLocks noGrp="1" noRot="1" noChangeAspect="1"/>
          </p:cNvSpPr>
          <p:nvPr>
            <p:ph type="sldImg" idx="2"/>
          </p:nvPr>
        </p:nvSpPr>
        <p:spPr>
          <a:xfrm>
            <a:off x="1116013" y="696913"/>
            <a:ext cx="4649787" cy="3487737"/>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61" name="Shape 361"/>
          <p:cNvSpPr txBox="1">
            <a:spLocks noGrp="1"/>
          </p:cNvSpPr>
          <p:nvPr>
            <p:ph type="body" idx="1"/>
          </p:nvPr>
        </p:nvSpPr>
        <p:spPr>
          <a:xfrm>
            <a:off x="688975" y="4414837"/>
            <a:ext cx="5505450" cy="41846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1200" b="0" i="0" u="none" strike="noStrike" cap="none">
                <a:solidFill>
                  <a:schemeClr val="dk1"/>
                </a:solidFill>
                <a:latin typeface="Arial"/>
                <a:ea typeface="Arial"/>
                <a:cs typeface="Arial"/>
                <a:sym typeface="Arial"/>
              </a:rPr>
              <a:t>Questions?</a:t>
            </a:r>
          </a:p>
          <a:p>
            <a:pPr marL="0" marR="0" lvl="0" indent="0" algn="l" rtl="0">
              <a:spcBef>
                <a:spcPts val="360"/>
              </a:spcBef>
              <a:spcAft>
                <a:spcPts val="0"/>
              </a:spcAft>
              <a:buSzPct val="25000"/>
              <a:buNone/>
            </a:pPr>
            <a:endParaRPr sz="1200" b="0" i="0" u="none" strike="noStrike" cap="none">
              <a:solidFill>
                <a:schemeClr val="dk1"/>
              </a:solidFill>
              <a:latin typeface="Arial"/>
              <a:ea typeface="Arial"/>
              <a:cs typeface="Arial"/>
              <a:sym typeface="Arial"/>
            </a:endParaRPr>
          </a:p>
          <a:p>
            <a:pPr marL="0" marR="0" lvl="0" indent="0" algn="l" rtl="0">
              <a:spcBef>
                <a:spcPts val="360"/>
              </a:spcBef>
              <a:spcAft>
                <a:spcPts val="0"/>
              </a:spcAft>
              <a:buSzPct val="25000"/>
              <a:buNone/>
            </a:pPr>
            <a:r>
              <a:rPr lang="en-US" sz="1200" b="0" i="0" u="none" strike="noStrike" cap="none">
                <a:solidFill>
                  <a:schemeClr val="dk1"/>
                </a:solidFill>
                <a:latin typeface="Arial"/>
                <a:ea typeface="Arial"/>
                <a:cs typeface="Arial"/>
                <a:sym typeface="Arial"/>
              </a:rPr>
              <a:t>Thank you!</a:t>
            </a:r>
          </a:p>
        </p:txBody>
      </p:sp>
      <p:sp>
        <p:nvSpPr>
          <p:cNvPr id="362" name="Shape 362"/>
          <p:cNvSpPr txBox="1">
            <a:spLocks noGrp="1"/>
          </p:cNvSpPr>
          <p:nvPr>
            <p:ph type="sldNum" idx="12"/>
          </p:nvPr>
        </p:nvSpPr>
        <p:spPr>
          <a:xfrm>
            <a:off x="3897312" y="8829675"/>
            <a:ext cx="2982912" cy="465138"/>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Arial"/>
                <a:ea typeface="Arial"/>
                <a:cs typeface="Arial"/>
                <a:sym typeface="Arial"/>
              </a:rPr>
              <a:t>32</a:t>
            </a:fld>
            <a:endParaRPr lang="en-US"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txBox="1">
            <a:spLocks noGrp="1"/>
          </p:cNvSpPr>
          <p:nvPr>
            <p:ph type="sldNum" idx="12"/>
          </p:nvPr>
        </p:nvSpPr>
        <p:spPr>
          <a:xfrm>
            <a:off x="3897312" y="8829675"/>
            <a:ext cx="2982912" cy="465138"/>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Arial"/>
                <a:ea typeface="Arial"/>
                <a:cs typeface="Arial"/>
                <a:sym typeface="Arial"/>
              </a:rPr>
              <a:t>3</a:t>
            </a:fld>
            <a:endParaRPr lang="en-US" sz="1200" b="0" i="0" u="none" strike="noStrike" cap="none">
              <a:solidFill>
                <a:schemeClr val="dk1"/>
              </a:solidFill>
              <a:latin typeface="Arial"/>
              <a:ea typeface="Arial"/>
              <a:cs typeface="Arial"/>
              <a:sym typeface="Arial"/>
            </a:endParaRPr>
          </a:p>
        </p:txBody>
      </p:sp>
      <p:sp>
        <p:nvSpPr>
          <p:cNvPr id="196" name="Shape 196"/>
          <p:cNvSpPr>
            <a:spLocks noGrp="1" noRot="1" noChangeAspect="1"/>
          </p:cNvSpPr>
          <p:nvPr>
            <p:ph type="sldImg" idx="2"/>
          </p:nvPr>
        </p:nvSpPr>
        <p:spPr>
          <a:xfrm>
            <a:off x="1116012" y="696912"/>
            <a:ext cx="4649787" cy="3487737"/>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97" name="Shape 197"/>
          <p:cNvSpPr txBox="1">
            <a:spLocks noGrp="1"/>
          </p:cNvSpPr>
          <p:nvPr>
            <p:ph type="body" idx="1"/>
          </p:nvPr>
        </p:nvSpPr>
        <p:spPr>
          <a:xfrm>
            <a:off x="688975" y="4414837"/>
            <a:ext cx="5505450" cy="41846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1200" b="0" i="0" u="none" strike="noStrike" cap="none">
                <a:solidFill>
                  <a:schemeClr val="dk1"/>
                </a:solidFill>
                <a:latin typeface="Arial"/>
                <a:ea typeface="Arial"/>
                <a:cs typeface="Arial"/>
                <a:sym typeface="Arial"/>
              </a:rPr>
              <a:t>ADRC is a national resource that offers I&amp;R/I&amp;A to seniors, ppl with disabilities, their families and caregivers.  </a:t>
            </a:r>
          </a:p>
          <a:p>
            <a:pPr marL="0" marR="0" lvl="0" indent="0" algn="l" rtl="0">
              <a:spcBef>
                <a:spcPts val="360"/>
              </a:spcBef>
              <a:spcAft>
                <a:spcPts val="0"/>
              </a:spcAft>
              <a:buSzPct val="25000"/>
              <a:buNone/>
            </a:pPr>
            <a:endParaRPr sz="1200" b="0" i="0" u="none" strike="noStrike" cap="none">
              <a:solidFill>
                <a:schemeClr val="dk1"/>
              </a:solidFill>
              <a:latin typeface="Arial"/>
              <a:ea typeface="Arial"/>
              <a:cs typeface="Arial"/>
              <a:sym typeface="Arial"/>
            </a:endParaRPr>
          </a:p>
          <a:p>
            <a:pPr marL="0" marR="0" lvl="0" indent="0" algn="l" rtl="0">
              <a:spcBef>
                <a:spcPts val="360"/>
              </a:spcBef>
              <a:spcAft>
                <a:spcPts val="0"/>
              </a:spcAft>
              <a:buSzPct val="25000"/>
              <a:buNone/>
            </a:pPr>
            <a:r>
              <a:rPr lang="en-US" sz="1200" b="0" i="0" u="none" strike="noStrike" cap="none">
                <a:solidFill>
                  <a:schemeClr val="dk1"/>
                </a:solidFill>
                <a:latin typeface="Arial"/>
                <a:ea typeface="Arial"/>
                <a:cs typeface="Arial"/>
                <a:sym typeface="Arial"/>
              </a:rPr>
              <a:t>It’s also where</a:t>
            </a:r>
            <a:r>
              <a:rPr lang="en-US" sz="800" b="1" i="0" u="none" strike="noStrike" cap="none">
                <a:solidFill>
                  <a:schemeClr val="dk1"/>
                </a:solidFill>
                <a:latin typeface="Arial"/>
                <a:ea typeface="Arial"/>
                <a:cs typeface="Arial"/>
                <a:sym typeface="Arial"/>
              </a:rPr>
              <a:t> </a:t>
            </a:r>
            <a:r>
              <a:rPr lang="en-US" sz="800" b="0" i="0" u="none" strike="noStrike" cap="none">
                <a:solidFill>
                  <a:schemeClr val="dk1"/>
                </a:solidFill>
                <a:latin typeface="Arial"/>
                <a:ea typeface="Arial"/>
                <a:cs typeface="Arial"/>
                <a:sym typeface="Arial"/>
              </a:rPr>
              <a:t>business partners make Gatekeeper referrals.  ADRC staff then refer to APS, Senior Center case manager, or existing Multnomah case manager and supervisor.  GK referral sets into motion a face to face assessment that occurs within 5 days of referral.</a:t>
            </a:r>
          </a:p>
          <a:p>
            <a:pPr marL="0" marR="0" lvl="0" indent="0" algn="l" rtl="0">
              <a:spcBef>
                <a:spcPts val="240"/>
              </a:spcBef>
              <a:spcAft>
                <a:spcPts val="0"/>
              </a:spcAft>
              <a:buSzPct val="25000"/>
              <a:buNone/>
            </a:pPr>
            <a:endParaRPr sz="8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1116012" y="696912"/>
            <a:ext cx="4649787" cy="3487737"/>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04" name="Shape 204"/>
          <p:cNvSpPr txBox="1">
            <a:spLocks noGrp="1"/>
          </p:cNvSpPr>
          <p:nvPr>
            <p:ph type="body" idx="1"/>
          </p:nvPr>
        </p:nvSpPr>
        <p:spPr>
          <a:xfrm>
            <a:off x="688975" y="4414837"/>
            <a:ext cx="5505450" cy="41846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1200" b="0" i="0" u="none" strike="noStrike" cap="none">
                <a:solidFill>
                  <a:schemeClr val="dk1"/>
                </a:solidFill>
                <a:latin typeface="Arial"/>
                <a:ea typeface="Arial"/>
                <a:cs typeface="Arial"/>
                <a:sym typeface="Arial"/>
              </a:rPr>
              <a:t>A GK </a:t>
            </a:r>
            <a:r>
              <a:rPr lang="en-US" sz="1200" b="1" i="0" u="none" strike="noStrike" cap="none">
                <a:solidFill>
                  <a:schemeClr val="dk1"/>
                </a:solidFill>
                <a:latin typeface="Arial"/>
                <a:ea typeface="Arial"/>
                <a:cs typeface="Arial"/>
                <a:sym typeface="Arial"/>
              </a:rPr>
              <a:t>best practice</a:t>
            </a:r>
            <a:r>
              <a:rPr lang="en-US" sz="1200" b="0" i="0" u="none" strike="noStrike" cap="none">
                <a:solidFill>
                  <a:schemeClr val="dk1"/>
                </a:solidFill>
                <a:latin typeface="Arial"/>
                <a:ea typeface="Arial"/>
                <a:cs typeface="Arial"/>
                <a:sym typeface="Arial"/>
              </a:rPr>
              <a:t> is a method or technique that has consistently shown results superior to those achieved with other means, and that is used as a benchmark.  Though it goes by different names, as a concept, it’s nationally recognized</a:t>
            </a:r>
          </a:p>
          <a:p>
            <a:pPr marL="0" marR="0" lvl="0" indent="0" algn="l" rtl="0">
              <a:spcBef>
                <a:spcPts val="360"/>
              </a:spcBef>
              <a:spcAft>
                <a:spcPts val="0"/>
              </a:spcAft>
              <a:buSzPct val="25000"/>
              <a:buNone/>
            </a:pPr>
            <a:r>
              <a:rPr lang="en-US" sz="1200" b="1" i="0" u="none" strike="noStrike" cap="none">
                <a:solidFill>
                  <a:schemeClr val="dk1"/>
                </a:solidFill>
                <a:latin typeface="Arial"/>
                <a:ea typeface="Arial"/>
                <a:cs typeface="Arial"/>
                <a:sym typeface="Arial"/>
              </a:rPr>
              <a:t>Strong Roots:  </a:t>
            </a:r>
            <a:r>
              <a:rPr lang="en-US" sz="1200" b="0" i="0" u="none" strike="noStrike" cap="none">
                <a:solidFill>
                  <a:schemeClr val="dk1"/>
                </a:solidFill>
                <a:latin typeface="Arial"/>
                <a:ea typeface="Arial"/>
                <a:cs typeface="Arial"/>
                <a:sym typeface="Arial"/>
              </a:rPr>
              <a:t>Developed</a:t>
            </a:r>
            <a:r>
              <a:rPr lang="en-US" sz="1200" b="0" i="0" u="none" strike="noStrike" cap="none">
                <a:solidFill>
                  <a:schemeClr val="dk1"/>
                </a:solidFill>
                <a:latin typeface="Garamond"/>
                <a:ea typeface="Garamond"/>
                <a:cs typeface="Garamond"/>
                <a:sym typeface="Garamond"/>
              </a:rPr>
              <a:t> in 1978 by Ray Raschko, MSW, at Spokane Mental Health’s Elder Services. Since its inception, the Gatekeeper model has been applied nationally and internationally to train employees to identify and refer isolated, at-risk older adults residing in their own homes. </a:t>
            </a:r>
          </a:p>
          <a:p>
            <a:pPr marL="0" marR="0" lvl="0" indent="0" algn="l" rtl="0">
              <a:spcBef>
                <a:spcPts val="360"/>
              </a:spcBef>
              <a:spcAft>
                <a:spcPts val="0"/>
              </a:spcAft>
              <a:buSzPct val="25000"/>
              <a:buNone/>
            </a:pPr>
            <a:r>
              <a:rPr lang="en-US" sz="1200" b="1" i="0" u="none" strike="noStrike" cap="none">
                <a:solidFill>
                  <a:schemeClr val="dk1"/>
                </a:solidFill>
                <a:latin typeface="Garamond"/>
                <a:ea typeface="Garamond"/>
                <a:cs typeface="Garamond"/>
                <a:sym typeface="Garamond"/>
              </a:rPr>
              <a:t>Statewide</a:t>
            </a:r>
            <a:r>
              <a:rPr lang="en-US" sz="1200" b="0" i="0" u="none" strike="noStrike" cap="none">
                <a:solidFill>
                  <a:schemeClr val="dk1"/>
                </a:solidFill>
                <a:latin typeface="Garamond"/>
                <a:ea typeface="Garamond"/>
                <a:cs typeface="Garamond"/>
                <a:sym typeface="Garamond"/>
              </a:rPr>
              <a:t> in 2014</a:t>
            </a:r>
          </a:p>
          <a:p>
            <a:pPr marL="0" marR="0" lvl="0" indent="0" algn="l" rtl="0">
              <a:spcBef>
                <a:spcPts val="360"/>
              </a:spcBef>
              <a:spcAft>
                <a:spcPts val="0"/>
              </a:spcAft>
              <a:buSzPct val="25000"/>
              <a:buNone/>
            </a:pPr>
            <a:endParaRPr sz="1200" b="0" i="0" u="none" strike="noStrike" cap="none">
              <a:solidFill>
                <a:schemeClr val="dk1"/>
              </a:solidFill>
              <a:latin typeface="Garamond"/>
              <a:ea typeface="Garamond"/>
              <a:cs typeface="Garamond"/>
              <a:sym typeface="Garamond"/>
            </a:endParaRPr>
          </a:p>
          <a:p>
            <a:pPr marL="0" marR="0" lvl="0" indent="0" algn="l" rtl="0">
              <a:spcBef>
                <a:spcPts val="360"/>
              </a:spcBef>
              <a:spcAft>
                <a:spcPts val="0"/>
              </a:spcAft>
              <a:buSzPct val="25000"/>
              <a:buNone/>
            </a:pPr>
            <a:endParaRPr sz="1200" b="0" i="0" u="none" strike="noStrike" cap="none">
              <a:solidFill>
                <a:schemeClr val="dk1"/>
              </a:solidFill>
              <a:latin typeface="Arial"/>
              <a:ea typeface="Arial"/>
              <a:cs typeface="Arial"/>
              <a:sym typeface="Arial"/>
            </a:endParaRPr>
          </a:p>
          <a:p>
            <a:pPr marL="0" marR="0" lvl="0" indent="0" algn="l" rtl="0">
              <a:spcBef>
                <a:spcPts val="360"/>
              </a:spcBef>
              <a:spcAft>
                <a:spcPts val="0"/>
              </a:spcAft>
              <a:buSzPct val="25000"/>
              <a:buNone/>
            </a:pPr>
            <a:endParaRPr sz="1200" b="0" i="0" u="none" strike="noStrike" cap="none">
              <a:solidFill>
                <a:schemeClr val="dk1"/>
              </a:solidFill>
              <a:latin typeface="Arial"/>
              <a:ea typeface="Arial"/>
              <a:cs typeface="Arial"/>
              <a:sym typeface="Arial"/>
            </a:endParaRPr>
          </a:p>
        </p:txBody>
      </p:sp>
      <p:sp>
        <p:nvSpPr>
          <p:cNvPr id="205" name="Shape 205"/>
          <p:cNvSpPr txBox="1">
            <a:spLocks noGrp="1"/>
          </p:cNvSpPr>
          <p:nvPr>
            <p:ph type="sldNum" idx="12"/>
          </p:nvPr>
        </p:nvSpPr>
        <p:spPr>
          <a:xfrm>
            <a:off x="3897312" y="8829675"/>
            <a:ext cx="2982912" cy="465138"/>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Arial"/>
                <a:ea typeface="Arial"/>
                <a:cs typeface="Arial"/>
                <a:sym typeface="Arial"/>
              </a:rPr>
              <a:t>4</a:t>
            </a:fld>
            <a:endParaRPr lang="en-US"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txBox="1">
            <a:spLocks noGrp="1"/>
          </p:cNvSpPr>
          <p:nvPr>
            <p:ph type="sldNum" idx="12"/>
          </p:nvPr>
        </p:nvSpPr>
        <p:spPr>
          <a:xfrm>
            <a:off x="3897312" y="8829675"/>
            <a:ext cx="2982912" cy="465138"/>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Arial"/>
                <a:ea typeface="Arial"/>
                <a:cs typeface="Arial"/>
                <a:sym typeface="Arial"/>
              </a:rPr>
              <a:t>5</a:t>
            </a:fld>
            <a:endParaRPr lang="en-US" sz="1200" b="0" i="0" u="none" strike="noStrike" cap="none">
              <a:solidFill>
                <a:schemeClr val="dk1"/>
              </a:solidFill>
              <a:latin typeface="Arial"/>
              <a:ea typeface="Arial"/>
              <a:cs typeface="Arial"/>
              <a:sym typeface="Arial"/>
            </a:endParaRPr>
          </a:p>
        </p:txBody>
      </p:sp>
      <p:sp>
        <p:nvSpPr>
          <p:cNvPr id="211" name="Shape 211"/>
          <p:cNvSpPr>
            <a:spLocks noGrp="1" noRot="1" noChangeAspect="1"/>
          </p:cNvSpPr>
          <p:nvPr>
            <p:ph type="sldImg" idx="2"/>
          </p:nvPr>
        </p:nvSpPr>
        <p:spPr>
          <a:xfrm>
            <a:off x="1116012" y="696912"/>
            <a:ext cx="4649787" cy="3487737"/>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12" name="Shape 212"/>
          <p:cNvSpPr txBox="1">
            <a:spLocks noGrp="1"/>
          </p:cNvSpPr>
          <p:nvPr>
            <p:ph type="body" idx="1"/>
          </p:nvPr>
        </p:nvSpPr>
        <p:spPr>
          <a:xfrm>
            <a:off x="688975" y="4414837"/>
            <a:ext cx="5505450" cy="41846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1600" b="0" i="0" u="none" strike="noStrike" cap="none">
                <a:solidFill>
                  <a:schemeClr val="dk1"/>
                </a:solidFill>
                <a:latin typeface="Allerta"/>
                <a:ea typeface="Allerta"/>
                <a:cs typeface="Allerta"/>
                <a:sym typeface="Allerta"/>
              </a:rPr>
              <a:t>Seniors 60 and older</a:t>
            </a:r>
          </a:p>
          <a:p>
            <a:pPr marL="0" marR="0" lvl="0" indent="0" algn="l" rtl="0">
              <a:spcBef>
                <a:spcPts val="480"/>
              </a:spcBef>
              <a:spcAft>
                <a:spcPts val="0"/>
              </a:spcAft>
              <a:buSzPct val="25000"/>
              <a:buNone/>
            </a:pPr>
            <a:r>
              <a:rPr lang="en-US" sz="1600" b="0" i="0" u="none" strike="noStrike" cap="none">
                <a:solidFill>
                  <a:schemeClr val="dk1"/>
                </a:solidFill>
                <a:latin typeface="Allerta"/>
                <a:ea typeface="Allerta"/>
                <a:cs typeface="Allerta"/>
                <a:sym typeface="Allerta"/>
              </a:rPr>
              <a:t>People with disabilities 18-59 and identify as having a disability.   </a:t>
            </a:r>
          </a:p>
          <a:p>
            <a:pPr marL="0" marR="0" lvl="0" indent="0" algn="l" rtl="0">
              <a:spcBef>
                <a:spcPts val="480"/>
              </a:spcBef>
              <a:spcAft>
                <a:spcPts val="0"/>
              </a:spcAft>
              <a:buSzPct val="25000"/>
              <a:buNone/>
            </a:pPr>
            <a:endParaRPr sz="1600" b="0" i="0" u="none" strike="noStrike" cap="none">
              <a:solidFill>
                <a:schemeClr val="dk1"/>
              </a:solidFill>
              <a:latin typeface="Garamond"/>
              <a:ea typeface="Garamond"/>
              <a:cs typeface="Garamond"/>
              <a:sym typeface="Garamon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a:spLocks noGrp="1" noRot="1" noChangeAspect="1"/>
          </p:cNvSpPr>
          <p:nvPr>
            <p:ph type="sldImg" idx="2"/>
          </p:nvPr>
        </p:nvSpPr>
        <p:spPr>
          <a:xfrm>
            <a:off x="1116012" y="696912"/>
            <a:ext cx="4649787" cy="3487737"/>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18" name="Shape 218"/>
          <p:cNvSpPr txBox="1">
            <a:spLocks noGrp="1"/>
          </p:cNvSpPr>
          <p:nvPr>
            <p:ph type="body" idx="1"/>
          </p:nvPr>
        </p:nvSpPr>
        <p:spPr>
          <a:xfrm>
            <a:off x="688975" y="4414837"/>
            <a:ext cx="5505450" cy="41846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Arial"/>
              <a:ea typeface="Arial"/>
              <a:cs typeface="Arial"/>
              <a:sym typeface="Arial"/>
            </a:endParaRPr>
          </a:p>
        </p:txBody>
      </p:sp>
      <p:sp>
        <p:nvSpPr>
          <p:cNvPr id="219" name="Shape 219"/>
          <p:cNvSpPr txBox="1">
            <a:spLocks noGrp="1"/>
          </p:cNvSpPr>
          <p:nvPr>
            <p:ph type="sldNum" idx="12"/>
          </p:nvPr>
        </p:nvSpPr>
        <p:spPr>
          <a:xfrm>
            <a:off x="3897312" y="8829675"/>
            <a:ext cx="2982912" cy="465138"/>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Arial"/>
                <a:ea typeface="Arial"/>
                <a:cs typeface="Arial"/>
                <a:sym typeface="Arial"/>
              </a:rPr>
              <a:t>6</a:t>
            </a:fld>
            <a:endParaRPr lang="en-US"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a:spLocks noGrp="1" noRot="1" noChangeAspect="1"/>
          </p:cNvSpPr>
          <p:nvPr>
            <p:ph type="sldImg" idx="2"/>
          </p:nvPr>
        </p:nvSpPr>
        <p:spPr>
          <a:xfrm>
            <a:off x="1116013" y="696913"/>
            <a:ext cx="4649787" cy="3487737"/>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25" name="Shape 225"/>
          <p:cNvSpPr txBox="1">
            <a:spLocks noGrp="1"/>
          </p:cNvSpPr>
          <p:nvPr>
            <p:ph type="body" idx="1"/>
          </p:nvPr>
        </p:nvSpPr>
        <p:spPr>
          <a:xfrm>
            <a:off x="688975" y="4414837"/>
            <a:ext cx="5505450" cy="41846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1200" b="0" i="0" u="none" strike="noStrike" cap="none">
                <a:solidFill>
                  <a:schemeClr val="dk1"/>
                </a:solidFill>
                <a:latin typeface="Arial"/>
                <a:ea typeface="Arial"/>
                <a:cs typeface="Arial"/>
                <a:sym typeface="Arial"/>
              </a:rPr>
              <a:t>The 47% shows we’re reaching people who aren’t clients already and hadn’t been connected to services.</a:t>
            </a:r>
          </a:p>
          <a:p>
            <a:pPr marL="0" marR="0" lvl="0" indent="0" algn="l" rtl="0">
              <a:spcBef>
                <a:spcPts val="360"/>
              </a:spcBef>
              <a:spcAft>
                <a:spcPts val="0"/>
              </a:spcAft>
              <a:buSzPct val="25000"/>
              <a:buNone/>
            </a:pPr>
            <a:endParaRPr sz="1200" b="0" i="0" u="none" strike="noStrike" cap="none">
              <a:solidFill>
                <a:schemeClr val="dk1"/>
              </a:solidFill>
              <a:latin typeface="Arial"/>
              <a:ea typeface="Arial"/>
              <a:cs typeface="Arial"/>
              <a:sym typeface="Arial"/>
            </a:endParaRPr>
          </a:p>
          <a:p>
            <a:pPr marL="0" marR="0" lvl="0" indent="0" algn="l" rtl="0">
              <a:spcBef>
                <a:spcPts val="360"/>
              </a:spcBef>
              <a:spcAft>
                <a:spcPts val="0"/>
              </a:spcAft>
              <a:buSzPct val="25000"/>
              <a:buNone/>
            </a:pPr>
            <a:r>
              <a:rPr lang="en-US" sz="1200" b="0" i="0" u="none" strike="noStrike" cap="none">
                <a:solidFill>
                  <a:schemeClr val="dk1"/>
                </a:solidFill>
                <a:latin typeface="Arial"/>
                <a:ea typeface="Arial"/>
                <a:cs typeface="Arial"/>
                <a:sym typeface="Arial"/>
              </a:rPr>
              <a:t>The 66% shows there was an immediate/serious need.</a:t>
            </a:r>
          </a:p>
          <a:p>
            <a:pPr marL="0" marR="0" lvl="0" indent="0" algn="l" rtl="0">
              <a:spcBef>
                <a:spcPts val="360"/>
              </a:spcBef>
              <a:spcAft>
                <a:spcPts val="0"/>
              </a:spcAft>
              <a:buSzPct val="25000"/>
              <a:buNone/>
            </a:pPr>
            <a:endParaRPr sz="1200" b="0" i="0" u="none" strike="noStrike" cap="none">
              <a:solidFill>
                <a:schemeClr val="dk1"/>
              </a:solidFill>
              <a:latin typeface="Arial"/>
              <a:ea typeface="Arial"/>
              <a:cs typeface="Arial"/>
              <a:sym typeface="Arial"/>
            </a:endParaRPr>
          </a:p>
          <a:p>
            <a:pPr marL="0" marR="0" lvl="0" indent="0" algn="l" rtl="0">
              <a:spcBef>
                <a:spcPts val="360"/>
              </a:spcBef>
              <a:spcAft>
                <a:spcPts val="0"/>
              </a:spcAft>
              <a:buSzPct val="25000"/>
              <a:buNone/>
            </a:pPr>
            <a:endParaRPr sz="1200" b="0" i="0" u="none" strike="noStrike" cap="none">
              <a:solidFill>
                <a:schemeClr val="dk1"/>
              </a:solidFill>
              <a:latin typeface="Arial"/>
              <a:ea typeface="Arial"/>
              <a:cs typeface="Arial"/>
              <a:sym typeface="Arial"/>
            </a:endParaRPr>
          </a:p>
          <a:p>
            <a:pPr marL="0" marR="0" lvl="0" indent="0" algn="l" rtl="0">
              <a:spcBef>
                <a:spcPts val="360"/>
              </a:spcBef>
              <a:spcAft>
                <a:spcPts val="0"/>
              </a:spcAft>
              <a:buSzPct val="25000"/>
              <a:buNone/>
            </a:pPr>
            <a:endParaRPr sz="1200" b="0" i="0" u="none" strike="noStrike" cap="none">
              <a:solidFill>
                <a:schemeClr val="dk1"/>
              </a:solidFill>
              <a:latin typeface="Arial"/>
              <a:ea typeface="Arial"/>
              <a:cs typeface="Arial"/>
              <a:sym typeface="Arial"/>
            </a:endParaRPr>
          </a:p>
        </p:txBody>
      </p:sp>
      <p:sp>
        <p:nvSpPr>
          <p:cNvPr id="226" name="Shape 226"/>
          <p:cNvSpPr txBox="1">
            <a:spLocks noGrp="1"/>
          </p:cNvSpPr>
          <p:nvPr>
            <p:ph type="sldNum" idx="12"/>
          </p:nvPr>
        </p:nvSpPr>
        <p:spPr>
          <a:xfrm>
            <a:off x="3897312" y="8829675"/>
            <a:ext cx="2982912" cy="465138"/>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Arial"/>
                <a:ea typeface="Arial"/>
                <a:cs typeface="Arial"/>
                <a:sym typeface="Arial"/>
              </a:rPr>
              <a:t>7</a:t>
            </a:fld>
            <a:endParaRPr lang="en-US"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a:spLocks noGrp="1" noRot="1" noChangeAspect="1"/>
          </p:cNvSpPr>
          <p:nvPr>
            <p:ph type="sldImg" idx="2"/>
          </p:nvPr>
        </p:nvSpPr>
        <p:spPr>
          <a:xfrm>
            <a:off x="1116013" y="696913"/>
            <a:ext cx="4649787" cy="3487737"/>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32" name="Shape 232"/>
          <p:cNvSpPr txBox="1">
            <a:spLocks noGrp="1"/>
          </p:cNvSpPr>
          <p:nvPr>
            <p:ph type="body" idx="1"/>
          </p:nvPr>
        </p:nvSpPr>
        <p:spPr>
          <a:xfrm>
            <a:off x="688975" y="4414837"/>
            <a:ext cx="5505450" cy="41846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1200" b="0" i="0" u="none" strike="noStrike" cap="none">
                <a:solidFill>
                  <a:schemeClr val="dk1"/>
                </a:solidFill>
                <a:latin typeface="Arial"/>
                <a:ea typeface="Arial"/>
                <a:cs typeface="Arial"/>
                <a:sym typeface="Arial"/>
              </a:rPr>
              <a:t>Stats are specific to financial exploitation</a:t>
            </a:r>
          </a:p>
          <a:p>
            <a:pPr marL="0" marR="0" lvl="0" indent="0" algn="l" rtl="0">
              <a:spcBef>
                <a:spcPts val="360"/>
              </a:spcBef>
              <a:spcAft>
                <a:spcPts val="0"/>
              </a:spcAft>
              <a:buSzPct val="25000"/>
              <a:buNone/>
            </a:pPr>
            <a:r>
              <a:rPr lang="en-US" sz="1200" b="0" i="0" u="none" strike="noStrike" cap="none">
                <a:solidFill>
                  <a:schemeClr val="dk1"/>
                </a:solidFill>
                <a:latin typeface="Arial"/>
                <a:ea typeface="Arial"/>
                <a:cs typeface="Arial"/>
                <a:sym typeface="Arial"/>
              </a:rPr>
              <a:t>Financial exploitation is increasingly a problem and Senior Population will only be increasing in upcoming years</a:t>
            </a:r>
          </a:p>
          <a:p>
            <a:pPr marL="0" marR="0" lvl="0" indent="0" algn="l" rtl="0">
              <a:spcBef>
                <a:spcPts val="360"/>
              </a:spcBef>
              <a:spcAft>
                <a:spcPts val="0"/>
              </a:spcAft>
              <a:buSzPct val="25000"/>
              <a:buNone/>
            </a:pPr>
            <a:r>
              <a:rPr lang="en-US" sz="1200" b="0" i="0" u="none" strike="noStrike" cap="none">
                <a:solidFill>
                  <a:schemeClr val="dk1"/>
                </a:solidFill>
                <a:latin typeface="Arial"/>
                <a:ea typeface="Arial"/>
                <a:cs typeface="Arial"/>
                <a:sym typeface="Arial"/>
              </a:rPr>
              <a:t>Non-mandatory includes staff at financial institutions  IMPORTANT PARTNERSHIP</a:t>
            </a:r>
          </a:p>
          <a:p>
            <a:pPr marL="0" marR="0" lvl="0" indent="0" algn="l" rtl="0">
              <a:spcBef>
                <a:spcPts val="360"/>
              </a:spcBef>
              <a:spcAft>
                <a:spcPts val="0"/>
              </a:spcAft>
              <a:buSzPct val="25000"/>
              <a:buNone/>
            </a:pPr>
            <a:r>
              <a:rPr lang="en-US" sz="1200" b="0" i="0" u="none" strike="noStrike" cap="none">
                <a:solidFill>
                  <a:schemeClr val="dk1"/>
                </a:solidFill>
                <a:latin typeface="Arial"/>
                <a:ea typeface="Arial"/>
                <a:cs typeface="Arial"/>
                <a:sym typeface="Arial"/>
              </a:rPr>
              <a:t>If you’re interested in the entire report the link is:</a:t>
            </a:r>
          </a:p>
          <a:p>
            <a:pPr marL="0" marR="0" lvl="0" indent="0" algn="l" rtl="0">
              <a:spcBef>
                <a:spcPts val="360"/>
              </a:spcBef>
              <a:spcAft>
                <a:spcPts val="0"/>
              </a:spcAft>
              <a:buSzPct val="25000"/>
              <a:buNone/>
            </a:pPr>
            <a:r>
              <a:rPr lang="en-US" sz="1200" b="1" i="0" u="none" strike="noStrike" cap="none">
                <a:solidFill>
                  <a:schemeClr val="dk1"/>
                </a:solidFill>
                <a:latin typeface="Arial"/>
                <a:ea typeface="Arial"/>
                <a:cs typeface="Arial"/>
                <a:sym typeface="Arial"/>
              </a:rPr>
              <a:t>http://www.oregon.gov/dhs/Pages/feature-2014-11-abuse-report.aspx</a:t>
            </a:r>
          </a:p>
        </p:txBody>
      </p:sp>
      <p:sp>
        <p:nvSpPr>
          <p:cNvPr id="233" name="Shape 233"/>
          <p:cNvSpPr txBox="1">
            <a:spLocks noGrp="1"/>
          </p:cNvSpPr>
          <p:nvPr>
            <p:ph type="sldNum" idx="12"/>
          </p:nvPr>
        </p:nvSpPr>
        <p:spPr>
          <a:xfrm>
            <a:off x="3897312" y="8829675"/>
            <a:ext cx="2982912" cy="465138"/>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Arial"/>
                <a:ea typeface="Arial"/>
                <a:cs typeface="Arial"/>
                <a:sym typeface="Arial"/>
              </a:rPr>
              <a:t>8</a:t>
            </a:fld>
            <a:endParaRPr lang="en-US"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Shape 238"/>
          <p:cNvSpPr>
            <a:spLocks noGrp="1" noRot="1" noChangeAspect="1"/>
          </p:cNvSpPr>
          <p:nvPr>
            <p:ph type="sldImg" idx="2"/>
          </p:nvPr>
        </p:nvSpPr>
        <p:spPr>
          <a:xfrm>
            <a:off x="1116012" y="696912"/>
            <a:ext cx="4649787" cy="3487737"/>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39" name="Shape 239"/>
          <p:cNvSpPr txBox="1">
            <a:spLocks noGrp="1"/>
          </p:cNvSpPr>
          <p:nvPr>
            <p:ph type="body" idx="1"/>
          </p:nvPr>
        </p:nvSpPr>
        <p:spPr>
          <a:xfrm>
            <a:off x="688975" y="4414837"/>
            <a:ext cx="5505450" cy="41846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Arial"/>
              <a:ea typeface="Arial"/>
              <a:cs typeface="Arial"/>
              <a:sym typeface="Arial"/>
            </a:endParaRPr>
          </a:p>
        </p:txBody>
      </p:sp>
      <p:sp>
        <p:nvSpPr>
          <p:cNvPr id="240" name="Shape 240"/>
          <p:cNvSpPr txBox="1">
            <a:spLocks noGrp="1"/>
          </p:cNvSpPr>
          <p:nvPr>
            <p:ph type="sldNum" idx="12"/>
          </p:nvPr>
        </p:nvSpPr>
        <p:spPr>
          <a:xfrm>
            <a:off x="3897312" y="8829675"/>
            <a:ext cx="2982912" cy="465138"/>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Arial"/>
                <a:ea typeface="Arial"/>
                <a:cs typeface="Arial"/>
                <a:sym typeface="Arial"/>
              </a:rPr>
              <a:t>9</a:t>
            </a:fld>
            <a:endParaRPr lang="en-US" sz="1200" b="0" i="0" u="none" strike="noStrike" cap="none">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lt2"/>
        </a:solidFill>
        <a:effectLst/>
      </p:bgPr>
    </p:bg>
    <p:spTree>
      <p:nvGrpSpPr>
        <p:cNvPr id="1" name="Shape 26"/>
        <p:cNvGrpSpPr/>
        <p:nvPr/>
      </p:nvGrpSpPr>
      <p:grpSpPr>
        <a:xfrm>
          <a:off x="0" y="0"/>
          <a:ext cx="0" cy="0"/>
          <a:chOff x="0" y="0"/>
          <a:chExt cx="0" cy="0"/>
        </a:xfrm>
      </p:grpSpPr>
      <p:sp>
        <p:nvSpPr>
          <p:cNvPr id="27" name="Shape 27"/>
          <p:cNvSpPr/>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28" name="Shape 28"/>
          <p:cNvSpPr/>
          <p:nvPr/>
        </p:nvSpPr>
        <p:spPr>
          <a:xfrm>
            <a:off x="8991600" y="3175"/>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29" name="Shape 29"/>
          <p:cNvSpPr/>
          <p:nvPr/>
        </p:nvSpPr>
        <p:spPr>
          <a:xfrm>
            <a:off x="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30" name="Shape 30"/>
          <p:cNvSpPr/>
          <p:nvPr/>
        </p:nvSpPr>
        <p:spPr>
          <a:xfrm>
            <a:off x="0" y="0"/>
            <a:ext cx="9144000" cy="2514599"/>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31" name="Shape 31"/>
          <p:cNvSpPr/>
          <p:nvPr/>
        </p:nvSpPr>
        <p:spPr>
          <a:xfrm>
            <a:off x="146050" y="6391275"/>
            <a:ext cx="8832849" cy="309562"/>
          </a:xfrm>
          <a:prstGeom prst="rect">
            <a:avLst/>
          </a:prstGeom>
          <a:solidFill>
            <a:schemeClr val="accent3"/>
          </a:solidFill>
          <a:ln>
            <a:noFill/>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cxnSp>
        <p:nvCxnSpPr>
          <p:cNvPr id="32" name="Shape 32"/>
          <p:cNvCxnSpPr/>
          <p:nvPr/>
        </p:nvCxnSpPr>
        <p:spPr>
          <a:xfrm>
            <a:off x="155575" y="2419350"/>
            <a:ext cx="8832849" cy="0"/>
          </a:xfrm>
          <a:prstGeom prst="straightConnector1">
            <a:avLst/>
          </a:prstGeom>
          <a:noFill/>
          <a:ln w="11425" cap="flat" cmpd="sng">
            <a:solidFill>
              <a:srgbClr val="7A9798"/>
            </a:solidFill>
            <a:prstDash val="dash"/>
            <a:round/>
            <a:headEnd type="none" w="med" len="med"/>
            <a:tailEnd type="none" w="med" len="med"/>
          </a:ln>
        </p:spPr>
      </p:cxnSp>
      <p:sp>
        <p:nvSpPr>
          <p:cNvPr id="33" name="Shape 33"/>
          <p:cNvSpPr/>
          <p:nvPr/>
        </p:nvSpPr>
        <p:spPr>
          <a:xfrm>
            <a:off x="152400" y="152400"/>
            <a:ext cx="8832849" cy="6546850"/>
          </a:xfrm>
          <a:prstGeom prst="rect">
            <a:avLst/>
          </a:prstGeom>
          <a:noFill/>
          <a:ln w="9525" cap="flat" cmpd="sng">
            <a:solidFill>
              <a:srgbClr val="7A9798"/>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34" name="Shape 34"/>
          <p:cNvSpPr/>
          <p:nvPr/>
        </p:nvSpPr>
        <p:spPr>
          <a:xfrm>
            <a:off x="4267200" y="2114550"/>
            <a:ext cx="609599" cy="609599"/>
          </a:xfrm>
          <a:prstGeom prst="ellipse">
            <a:avLst/>
          </a:prstGeom>
          <a:solidFill>
            <a:srgbClr val="FFFFFF"/>
          </a:solidFill>
          <a:ln>
            <a:noFill/>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35" name="Shape 35"/>
          <p:cNvSpPr/>
          <p:nvPr/>
        </p:nvSpPr>
        <p:spPr>
          <a:xfrm>
            <a:off x="4362450" y="2209800"/>
            <a:ext cx="419099" cy="420687"/>
          </a:xfrm>
          <a:prstGeom prst="ellipse">
            <a:avLst/>
          </a:prstGeom>
          <a:solidFill>
            <a:srgbClr val="FFFFFF"/>
          </a:solidFill>
          <a:ln w="50800" cap="rnd" cmpd="dbl">
            <a:solidFill>
              <a:srgbClr val="7A9798"/>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pic>
        <p:nvPicPr>
          <p:cNvPr id="36" name="Shape 36"/>
          <p:cNvPicPr preferRelativeResize="0"/>
          <p:nvPr/>
        </p:nvPicPr>
        <p:blipFill rotWithShape="1">
          <a:blip r:embed="rId2">
            <a:alphaModFix/>
          </a:blip>
          <a:srcRect/>
          <a:stretch/>
        </p:blipFill>
        <p:spPr>
          <a:xfrm>
            <a:off x="455612" y="5978525"/>
            <a:ext cx="730250" cy="731838"/>
          </a:xfrm>
          <a:prstGeom prst="rect">
            <a:avLst/>
          </a:prstGeom>
          <a:noFill/>
          <a:ln>
            <a:noFill/>
          </a:ln>
        </p:spPr>
      </p:pic>
      <p:pic>
        <p:nvPicPr>
          <p:cNvPr id="37" name="Shape 37"/>
          <p:cNvPicPr preferRelativeResize="0"/>
          <p:nvPr/>
        </p:nvPicPr>
        <p:blipFill rotWithShape="1">
          <a:blip r:embed="rId3">
            <a:alphaModFix/>
          </a:blip>
          <a:srcRect/>
          <a:stretch/>
        </p:blipFill>
        <p:spPr>
          <a:xfrm>
            <a:off x="7954963" y="5973762"/>
            <a:ext cx="731837" cy="731837"/>
          </a:xfrm>
          <a:prstGeom prst="rect">
            <a:avLst/>
          </a:prstGeom>
          <a:noFill/>
          <a:ln>
            <a:noFill/>
          </a:ln>
        </p:spPr>
      </p:pic>
      <p:sp>
        <p:nvSpPr>
          <p:cNvPr id="38" name="Shape 38"/>
          <p:cNvSpPr txBox="1">
            <a:spLocks noGrp="1"/>
          </p:cNvSpPr>
          <p:nvPr>
            <p:ph type="subTitle" idx="1"/>
          </p:nvPr>
        </p:nvSpPr>
        <p:spPr>
          <a:xfrm>
            <a:off x="1371600" y="2819400"/>
            <a:ext cx="6400799" cy="1752600"/>
          </a:xfrm>
          <a:prstGeom prst="rect">
            <a:avLst/>
          </a:prstGeom>
          <a:noFill/>
          <a:ln>
            <a:noFill/>
          </a:ln>
        </p:spPr>
        <p:txBody>
          <a:bodyPr lIns="91425" tIns="91425" rIns="91425" bIns="91425" anchor="t" anchorCtr="0"/>
          <a:lstStyle>
            <a:lvl1pPr marL="0" marR="0" lvl="0" indent="0" algn="ctr" rtl="0">
              <a:spcBef>
                <a:spcPts val="320"/>
              </a:spcBef>
              <a:spcAft>
                <a:spcPts val="0"/>
              </a:spcAft>
              <a:buClr>
                <a:schemeClr val="accent1"/>
              </a:buClr>
              <a:buFont typeface="Noto Symbol"/>
              <a:buNone/>
              <a:defRPr sz="1600" b="1" i="0" u="none" strike="noStrike" cap="none">
                <a:solidFill>
                  <a:schemeClr val="dk2"/>
                </a:solidFill>
                <a:latin typeface="Georgia"/>
                <a:ea typeface="Georgia"/>
                <a:cs typeface="Georgia"/>
                <a:sym typeface="Georgia"/>
              </a:defRPr>
            </a:lvl1pPr>
            <a:lvl2pPr marL="457200" marR="0" lvl="1" indent="0" algn="ctr" rtl="0">
              <a:spcBef>
                <a:spcPts val="440"/>
              </a:spcBef>
              <a:spcAft>
                <a:spcPts val="0"/>
              </a:spcAft>
              <a:buClr>
                <a:schemeClr val="accent2"/>
              </a:buClr>
              <a:buFont typeface="Noto Symbol"/>
              <a:buNone/>
              <a:defRPr sz="2200" b="0" i="0" u="none" strike="noStrike" cap="none">
                <a:solidFill>
                  <a:schemeClr val="dk2"/>
                </a:solidFill>
                <a:latin typeface="Georgia"/>
                <a:ea typeface="Georgia"/>
                <a:cs typeface="Georgia"/>
                <a:sym typeface="Georgia"/>
              </a:defRPr>
            </a:lvl2pPr>
            <a:lvl3pPr marL="914400" marR="0" lvl="2" indent="0" algn="ctr" rtl="0">
              <a:spcBef>
                <a:spcPts val="400"/>
              </a:spcBef>
              <a:spcAft>
                <a:spcPts val="0"/>
              </a:spcAft>
              <a:buClr>
                <a:srgbClr val="8CADAE"/>
              </a:buClr>
              <a:buFont typeface="Noto Symbol"/>
              <a:buNone/>
              <a:defRPr sz="2000" b="0" i="0" u="none" strike="noStrike" cap="none">
                <a:solidFill>
                  <a:schemeClr val="dk1"/>
                </a:solidFill>
                <a:latin typeface="Georgia"/>
                <a:ea typeface="Georgia"/>
                <a:cs typeface="Georgia"/>
                <a:sym typeface="Georgia"/>
              </a:defRPr>
            </a:lvl3pPr>
            <a:lvl4pPr marL="1371600" marR="0" lvl="3" indent="0" algn="ctr" rtl="0">
              <a:spcBef>
                <a:spcPts val="400"/>
              </a:spcBef>
              <a:spcAft>
                <a:spcPts val="0"/>
              </a:spcAft>
              <a:buClr>
                <a:srgbClr val="8C7B70"/>
              </a:buClr>
              <a:buFont typeface="Noto Symbol"/>
              <a:buNone/>
              <a:defRPr sz="2000" b="0" i="0" u="none" strike="noStrike" cap="none">
                <a:solidFill>
                  <a:schemeClr val="dk2"/>
                </a:solidFill>
                <a:latin typeface="Georgia"/>
                <a:ea typeface="Georgia"/>
                <a:cs typeface="Georgia"/>
                <a:sym typeface="Georgia"/>
              </a:defRPr>
            </a:lvl4pPr>
            <a:lvl5pPr marL="1828800" marR="0" lvl="4" indent="0" algn="ctr" rtl="0">
              <a:spcBef>
                <a:spcPts val="360"/>
              </a:spcBef>
              <a:spcAft>
                <a:spcPts val="0"/>
              </a:spcAft>
              <a:buClr>
                <a:srgbClr val="8FB08C"/>
              </a:buClr>
              <a:buFont typeface="Georgia"/>
              <a:buNone/>
              <a:defRPr sz="1800" b="0" i="0" u="none" strike="noStrike" cap="none">
                <a:solidFill>
                  <a:schemeClr val="dk1"/>
                </a:solidFill>
                <a:latin typeface="Georgia"/>
                <a:ea typeface="Georgia"/>
                <a:cs typeface="Georgia"/>
                <a:sym typeface="Georgia"/>
              </a:defRPr>
            </a:lvl5pPr>
            <a:lvl6pPr marL="2286000" marR="0" lvl="5" indent="0" algn="ctr" rtl="0">
              <a:spcBef>
                <a:spcPts val="360"/>
              </a:spcBef>
              <a:buClr>
                <a:schemeClr val="accent6"/>
              </a:buClr>
              <a:buFont typeface="Noto Symbol"/>
              <a:buNone/>
              <a:defRPr sz="1800" b="0" i="0" u="none" strike="noStrike" cap="none">
                <a:solidFill>
                  <a:schemeClr val="dk1"/>
                </a:solidFill>
                <a:latin typeface="Georgia"/>
                <a:ea typeface="Georgia"/>
                <a:cs typeface="Georgia"/>
                <a:sym typeface="Georgia"/>
              </a:defRPr>
            </a:lvl6pPr>
            <a:lvl7pPr marL="2743200" marR="0" lvl="6" indent="0" algn="ctr" rtl="0">
              <a:spcBef>
                <a:spcPts val="320"/>
              </a:spcBef>
              <a:buClr>
                <a:srgbClr val="B75640"/>
              </a:buClr>
              <a:buFont typeface="Georgia"/>
              <a:buNone/>
              <a:defRPr sz="1600" b="0" i="0" u="none" strike="noStrike" cap="none">
                <a:solidFill>
                  <a:schemeClr val="dk1"/>
                </a:solidFill>
                <a:latin typeface="Georgia"/>
                <a:ea typeface="Georgia"/>
                <a:cs typeface="Georgia"/>
                <a:sym typeface="Georgia"/>
              </a:defRPr>
            </a:lvl7pPr>
            <a:lvl8pPr marL="3200400" marR="0" lvl="7" indent="0" algn="ctr" rtl="0">
              <a:spcBef>
                <a:spcPts val="320"/>
              </a:spcBef>
              <a:buClr>
                <a:srgbClr val="7A6B62"/>
              </a:buClr>
              <a:buFont typeface="Georgia"/>
              <a:buNone/>
              <a:defRPr sz="1600" b="0" i="0" u="none" strike="noStrike" cap="none">
                <a:solidFill>
                  <a:schemeClr val="dk1"/>
                </a:solidFill>
                <a:latin typeface="Georgia"/>
                <a:ea typeface="Georgia"/>
                <a:cs typeface="Georgia"/>
                <a:sym typeface="Georgia"/>
              </a:defRPr>
            </a:lvl8pPr>
            <a:lvl9pPr marL="3657600" marR="0" lvl="8" indent="0" algn="ctr" rtl="0">
              <a:spcBef>
                <a:spcPts val="280"/>
              </a:spcBef>
              <a:buClr>
                <a:srgbClr val="B29D00"/>
              </a:buClr>
              <a:buFont typeface="Georgia"/>
              <a:buNone/>
              <a:defRPr sz="1400" b="0" i="0" u="none" strike="noStrike" cap="none">
                <a:solidFill>
                  <a:schemeClr val="dk1"/>
                </a:solidFill>
                <a:latin typeface="Georgia"/>
                <a:ea typeface="Georgia"/>
                <a:cs typeface="Georgia"/>
                <a:sym typeface="Georgia"/>
              </a:defRPr>
            </a:lvl9pPr>
          </a:lstStyle>
          <a:p>
            <a:endParaRPr/>
          </a:p>
        </p:txBody>
      </p:sp>
      <p:sp>
        <p:nvSpPr>
          <p:cNvPr id="39" name="Shape 39"/>
          <p:cNvSpPr txBox="1">
            <a:spLocks noGrp="1"/>
          </p:cNvSpPr>
          <p:nvPr>
            <p:ph type="ctrTitle"/>
          </p:nvPr>
        </p:nvSpPr>
        <p:spPr>
          <a:xfrm>
            <a:off x="685800" y="381000"/>
            <a:ext cx="7772400" cy="1752600"/>
          </a:xfrm>
          <a:prstGeom prst="rect">
            <a:avLst/>
          </a:prstGeom>
          <a:noFill/>
          <a:ln>
            <a:noFill/>
          </a:ln>
        </p:spPr>
        <p:txBody>
          <a:bodyPr lIns="91425" tIns="91425" rIns="91425" bIns="91425" anchor="b" anchorCtr="0"/>
          <a:lstStyle>
            <a:lvl1pPr marL="0" marR="0" lvl="0" indent="0" algn="ctr" rtl="0">
              <a:spcBef>
                <a:spcPts val="0"/>
              </a:spcBef>
              <a:spcAft>
                <a:spcPts val="0"/>
              </a:spcAft>
              <a:defRPr sz="4200" b="1" i="0" u="none" strike="noStrike" cap="none">
                <a:solidFill>
                  <a:srgbClr val="00B050"/>
                </a:solidFill>
                <a:latin typeface="Georgia"/>
                <a:ea typeface="Georgia"/>
                <a:cs typeface="Georgia"/>
                <a:sym typeface="Georgia"/>
              </a:defRPr>
            </a:lvl1pPr>
            <a:lvl2pPr marL="0" marR="0" lvl="1" indent="0" algn="ctr" rtl="0">
              <a:spcBef>
                <a:spcPts val="0"/>
              </a:spcBef>
              <a:spcAft>
                <a:spcPts val="0"/>
              </a:spcAft>
              <a:defRPr sz="3300" b="0" i="0" u="none" strike="noStrike" cap="none">
                <a:solidFill>
                  <a:srgbClr val="7B9899"/>
                </a:solidFill>
                <a:latin typeface="Georgia"/>
                <a:ea typeface="Georgia"/>
                <a:cs typeface="Georgia"/>
                <a:sym typeface="Georgia"/>
              </a:defRPr>
            </a:lvl2pPr>
            <a:lvl3pPr marL="0" marR="0" lvl="2" indent="0" algn="ctr" rtl="0">
              <a:spcBef>
                <a:spcPts val="0"/>
              </a:spcBef>
              <a:spcAft>
                <a:spcPts val="0"/>
              </a:spcAft>
              <a:defRPr sz="3300" b="0" i="0" u="none" strike="noStrike" cap="none">
                <a:solidFill>
                  <a:srgbClr val="7B9899"/>
                </a:solidFill>
                <a:latin typeface="Georgia"/>
                <a:ea typeface="Georgia"/>
                <a:cs typeface="Georgia"/>
                <a:sym typeface="Georgia"/>
              </a:defRPr>
            </a:lvl3pPr>
            <a:lvl4pPr marL="0" marR="0" lvl="3" indent="0" algn="ctr" rtl="0">
              <a:spcBef>
                <a:spcPts val="0"/>
              </a:spcBef>
              <a:spcAft>
                <a:spcPts val="0"/>
              </a:spcAft>
              <a:defRPr sz="3300" b="0" i="0" u="none" strike="noStrike" cap="none">
                <a:solidFill>
                  <a:srgbClr val="7B9899"/>
                </a:solidFill>
                <a:latin typeface="Georgia"/>
                <a:ea typeface="Georgia"/>
                <a:cs typeface="Georgia"/>
                <a:sym typeface="Georgia"/>
              </a:defRPr>
            </a:lvl4pPr>
            <a:lvl5pPr marL="0" marR="0" lvl="4" indent="0" algn="ctr" rtl="0">
              <a:spcBef>
                <a:spcPts val="0"/>
              </a:spcBef>
              <a:spcAft>
                <a:spcPts val="0"/>
              </a:spcAft>
              <a:defRPr sz="3300" b="0" i="0" u="none" strike="noStrike" cap="none">
                <a:solidFill>
                  <a:srgbClr val="7B9899"/>
                </a:solidFill>
                <a:latin typeface="Georgia"/>
                <a:ea typeface="Georgia"/>
                <a:cs typeface="Georgia"/>
                <a:sym typeface="Georgia"/>
              </a:defRPr>
            </a:lvl5pPr>
            <a:lvl6pPr marL="457200" marR="0" lvl="5" indent="0" algn="ctr" rtl="0">
              <a:spcBef>
                <a:spcPts val="0"/>
              </a:spcBef>
              <a:spcAft>
                <a:spcPts val="0"/>
              </a:spcAft>
              <a:defRPr sz="3300" b="0" i="0" u="none" strike="noStrike" cap="none">
                <a:solidFill>
                  <a:srgbClr val="7B9899"/>
                </a:solidFill>
                <a:latin typeface="Georgia"/>
                <a:ea typeface="Georgia"/>
                <a:cs typeface="Georgia"/>
                <a:sym typeface="Georgia"/>
              </a:defRPr>
            </a:lvl6pPr>
            <a:lvl7pPr marL="914400" marR="0" lvl="6" indent="0" algn="ctr" rtl="0">
              <a:spcBef>
                <a:spcPts val="0"/>
              </a:spcBef>
              <a:spcAft>
                <a:spcPts val="0"/>
              </a:spcAft>
              <a:defRPr sz="3300" b="0" i="0" u="none" strike="noStrike" cap="none">
                <a:solidFill>
                  <a:srgbClr val="7B9899"/>
                </a:solidFill>
                <a:latin typeface="Georgia"/>
                <a:ea typeface="Georgia"/>
                <a:cs typeface="Georgia"/>
                <a:sym typeface="Georgia"/>
              </a:defRPr>
            </a:lvl7pPr>
            <a:lvl8pPr marL="1371600" marR="0" lvl="7" indent="0" algn="ctr" rtl="0">
              <a:spcBef>
                <a:spcPts val="0"/>
              </a:spcBef>
              <a:spcAft>
                <a:spcPts val="0"/>
              </a:spcAft>
              <a:defRPr sz="3300" b="0" i="0" u="none" strike="noStrike" cap="none">
                <a:solidFill>
                  <a:srgbClr val="7B9899"/>
                </a:solidFill>
                <a:latin typeface="Georgia"/>
                <a:ea typeface="Georgia"/>
                <a:cs typeface="Georgia"/>
                <a:sym typeface="Georgia"/>
              </a:defRPr>
            </a:lvl8pPr>
            <a:lvl9pPr marL="1828800" marR="0" lvl="8" indent="0" algn="ctr" rtl="0">
              <a:spcBef>
                <a:spcPts val="0"/>
              </a:spcBef>
              <a:spcAft>
                <a:spcPts val="0"/>
              </a:spcAft>
              <a:defRPr sz="3300" b="0" i="0" u="none" strike="noStrike" cap="none">
                <a:solidFill>
                  <a:srgbClr val="7B9899"/>
                </a:solidFill>
                <a:latin typeface="Georgia"/>
                <a:ea typeface="Georgia"/>
                <a:cs typeface="Georgia"/>
                <a:sym typeface="Georgia"/>
              </a:defRPr>
            </a:lvl9pPr>
          </a:lstStyle>
          <a:p>
            <a:endParaRPr/>
          </a:p>
        </p:txBody>
      </p:sp>
      <p:sp>
        <p:nvSpPr>
          <p:cNvPr id="40" name="Shape 40"/>
          <p:cNvSpPr txBox="1">
            <a:spLocks noGrp="1"/>
          </p:cNvSpPr>
          <p:nvPr>
            <p:ph type="dt" idx="10"/>
          </p:nvPr>
        </p:nvSpPr>
        <p:spPr>
          <a:xfrm>
            <a:off x="5791200" y="6405562"/>
            <a:ext cx="3044825" cy="365125"/>
          </a:xfrm>
          <a:prstGeom prst="rect">
            <a:avLst/>
          </a:prstGeom>
          <a:noFill/>
          <a:ln>
            <a:noFill/>
          </a:ln>
        </p:spPr>
        <p:txBody>
          <a:bodyPr lIns="91425" tIns="91425" rIns="91425" bIns="91425" anchor="t" anchorCtr="0"/>
          <a:lstStyle>
            <a:lvl1pPr marL="0" marR="0" lvl="0" indent="0" algn="r" rtl="0">
              <a:spcBef>
                <a:spcPts val="0"/>
              </a:spcBef>
              <a:spcAft>
                <a:spcPts val="0"/>
              </a:spcAft>
              <a:defRPr sz="1400" b="0" i="0" u="none" strike="noStrike" cap="none">
                <a:solidFill>
                  <a:srgbClr val="FFFFFF"/>
                </a:solidFill>
                <a:latin typeface="Arial"/>
                <a:ea typeface="Arial"/>
                <a:cs typeface="Arial"/>
                <a:sym typeface="Arial"/>
              </a:defRPr>
            </a:lvl1pPr>
            <a:lvl2pPr marL="457200" marR="0" lvl="1" indent="0" algn="l" rtl="0">
              <a:spcBef>
                <a:spcPts val="0"/>
              </a:spcBef>
              <a:spcAft>
                <a:spcPts val="0"/>
              </a:spcAft>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defRPr sz="1800" b="0" i="0" u="none" strike="noStrike" cap="none">
                <a:solidFill>
                  <a:schemeClr val="dk1"/>
                </a:solidFill>
                <a:latin typeface="Arial"/>
                <a:ea typeface="Arial"/>
                <a:cs typeface="Arial"/>
                <a:sym typeface="Arial"/>
              </a:defRPr>
            </a:lvl5pPr>
            <a:lvl6pPr marL="2286000" marR="0" lvl="5" indent="0" algn="l" rtl="0">
              <a:spcBef>
                <a:spcPts val="0"/>
              </a:spcBef>
              <a:defRPr sz="1800" b="0" i="0" u="none" strike="noStrike" cap="none">
                <a:solidFill>
                  <a:schemeClr val="dk1"/>
                </a:solidFill>
                <a:latin typeface="Arial"/>
                <a:ea typeface="Arial"/>
                <a:cs typeface="Arial"/>
                <a:sym typeface="Arial"/>
              </a:defRPr>
            </a:lvl6pPr>
            <a:lvl7pPr marL="2743200" marR="0" lvl="6" indent="0" algn="l" rtl="0">
              <a:spcBef>
                <a:spcPts val="0"/>
              </a:spcBef>
              <a:defRPr sz="1800" b="0" i="0" u="none" strike="noStrike" cap="none">
                <a:solidFill>
                  <a:schemeClr val="dk1"/>
                </a:solidFill>
                <a:latin typeface="Arial"/>
                <a:ea typeface="Arial"/>
                <a:cs typeface="Arial"/>
                <a:sym typeface="Arial"/>
              </a:defRPr>
            </a:lvl7pPr>
            <a:lvl8pPr marL="3200400" marR="0" lvl="7" indent="0" algn="l" rtl="0">
              <a:spcBef>
                <a:spcPts val="0"/>
              </a:spcBef>
              <a:defRPr sz="1800" b="0" i="0" u="none" strike="noStrike" cap="none">
                <a:solidFill>
                  <a:schemeClr val="dk1"/>
                </a:solidFill>
                <a:latin typeface="Arial"/>
                <a:ea typeface="Arial"/>
                <a:cs typeface="Arial"/>
                <a:sym typeface="Arial"/>
              </a:defRPr>
            </a:lvl8pPr>
            <a:lvl9pPr marL="3657600" marR="0" lvl="8" indent="0" algn="l" rtl="0">
              <a:spcBef>
                <a:spcPts val="0"/>
              </a:spcBef>
              <a:defRPr sz="18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ftr" idx="11"/>
          </p:nvPr>
        </p:nvSpPr>
        <p:spPr>
          <a:xfrm>
            <a:off x="304800" y="6410325"/>
            <a:ext cx="3581399" cy="366713"/>
          </a:xfrm>
          <a:prstGeom prst="rect">
            <a:avLst/>
          </a:prstGeom>
          <a:noFill/>
          <a:ln>
            <a:noFill/>
          </a:ln>
        </p:spPr>
        <p:txBody>
          <a:bodyPr lIns="91425" tIns="91425" rIns="91425" bIns="91425" anchor="t" anchorCtr="0"/>
          <a:lstStyle>
            <a:lvl1pPr marL="0" marR="0" lvl="0" indent="0" algn="l" rtl="0">
              <a:spcBef>
                <a:spcPts val="0"/>
              </a:spcBef>
              <a:spcAft>
                <a:spcPts val="0"/>
              </a:spcAft>
              <a:defRPr sz="1200" b="0" i="0" u="none" strike="noStrike" cap="none">
                <a:solidFill>
                  <a:srgbClr val="FFFFFF"/>
                </a:solidFill>
                <a:latin typeface="Arial"/>
                <a:ea typeface="Arial"/>
                <a:cs typeface="Arial"/>
                <a:sym typeface="Arial"/>
              </a:defRPr>
            </a:lvl1pPr>
            <a:lvl2pPr marL="457200" marR="0" lvl="1" indent="0" algn="l" rtl="0">
              <a:spcBef>
                <a:spcPts val="0"/>
              </a:spcBef>
              <a:spcAft>
                <a:spcPts val="0"/>
              </a:spcAft>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defRPr sz="1800" b="0" i="0" u="none" strike="noStrike" cap="none">
                <a:solidFill>
                  <a:schemeClr val="dk1"/>
                </a:solidFill>
                <a:latin typeface="Arial"/>
                <a:ea typeface="Arial"/>
                <a:cs typeface="Arial"/>
                <a:sym typeface="Arial"/>
              </a:defRPr>
            </a:lvl5pPr>
            <a:lvl6pPr marL="2286000" marR="0" lvl="5" indent="0" algn="l" rtl="0">
              <a:spcBef>
                <a:spcPts val="0"/>
              </a:spcBef>
              <a:defRPr sz="1800" b="0" i="0" u="none" strike="noStrike" cap="none">
                <a:solidFill>
                  <a:schemeClr val="dk1"/>
                </a:solidFill>
                <a:latin typeface="Arial"/>
                <a:ea typeface="Arial"/>
                <a:cs typeface="Arial"/>
                <a:sym typeface="Arial"/>
              </a:defRPr>
            </a:lvl6pPr>
            <a:lvl7pPr marL="2743200" marR="0" lvl="6" indent="0" algn="l" rtl="0">
              <a:spcBef>
                <a:spcPts val="0"/>
              </a:spcBef>
              <a:defRPr sz="1800" b="0" i="0" u="none" strike="noStrike" cap="none">
                <a:solidFill>
                  <a:schemeClr val="dk1"/>
                </a:solidFill>
                <a:latin typeface="Arial"/>
                <a:ea typeface="Arial"/>
                <a:cs typeface="Arial"/>
                <a:sym typeface="Arial"/>
              </a:defRPr>
            </a:lvl7pPr>
            <a:lvl8pPr marL="3200400" marR="0" lvl="7" indent="0" algn="l" rtl="0">
              <a:spcBef>
                <a:spcPts val="0"/>
              </a:spcBef>
              <a:defRPr sz="1800" b="0" i="0" u="none" strike="noStrike" cap="none">
                <a:solidFill>
                  <a:schemeClr val="dk1"/>
                </a:solidFill>
                <a:latin typeface="Arial"/>
                <a:ea typeface="Arial"/>
                <a:cs typeface="Arial"/>
                <a:sym typeface="Arial"/>
              </a:defRPr>
            </a:lvl8pPr>
            <a:lvl9pPr marL="3657600" marR="0" lvl="8" indent="0" algn="l" rtl="0">
              <a:spcBef>
                <a:spcPts val="0"/>
              </a:spcBef>
              <a:defRPr sz="18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sldNum" idx="12"/>
          </p:nvPr>
        </p:nvSpPr>
        <p:spPr>
          <a:xfrm>
            <a:off x="4343400" y="2198688"/>
            <a:ext cx="457200" cy="441324"/>
          </a:xfrm>
          <a:prstGeom prst="rect">
            <a:avLst/>
          </a:prstGeom>
          <a:noFill/>
          <a:ln>
            <a:noFill/>
          </a:ln>
        </p:spPr>
        <p:txBody>
          <a:bodyPr lIns="45700" tIns="45700" rIns="45700" bIns="45700" anchor="ctr" anchorCtr="0">
            <a:noAutofit/>
          </a:bodyPr>
          <a:lstStyle/>
          <a:p>
            <a:pPr marL="0" marR="0" lvl="0" indent="0" algn="ctr" rtl="0">
              <a:spcBef>
                <a:spcPts val="0"/>
              </a:spcBef>
              <a:spcAft>
                <a:spcPts val="0"/>
              </a:spcAft>
              <a:buSzPct val="25000"/>
              <a:buNone/>
            </a:pPr>
            <a:fld id="{00000000-1234-1234-1234-123412341234}" type="slidenum">
              <a:rPr lang="en-US" sz="1600" b="0" i="0" u="none" strike="noStrike" cap="none">
                <a:solidFill>
                  <a:srgbClr val="7A9798"/>
                </a:solidFill>
                <a:latin typeface="Arial"/>
                <a:ea typeface="Arial"/>
                <a:cs typeface="Arial"/>
                <a:sym typeface="Arial"/>
              </a:rPr>
              <a:t>‹#›</a:t>
            </a:fld>
            <a:endParaRPr lang="en-US" sz="1600" b="0" i="0" u="none" strike="noStrike" cap="none">
              <a:solidFill>
                <a:srgbClr val="7A9798"/>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bg>
      <p:bgPr>
        <a:solidFill>
          <a:schemeClr val="lt2"/>
        </a:solidFill>
        <a:effectLst/>
      </p:bgPr>
    </p:bg>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301625" y="228600"/>
            <a:ext cx="8534399" cy="758825"/>
          </a:xfrm>
          <a:prstGeom prst="rect">
            <a:avLst/>
          </a:prstGeom>
          <a:noFill/>
          <a:ln>
            <a:noFill/>
          </a:ln>
        </p:spPr>
        <p:txBody>
          <a:bodyPr lIns="91425" tIns="91425" rIns="91425" bIns="91425" anchor="b" anchorCtr="0"/>
          <a:lstStyle>
            <a:lvl1pPr lvl="0" algn="ctr" rtl="0">
              <a:spcBef>
                <a:spcPts val="0"/>
              </a:spcBef>
              <a:spcAft>
                <a:spcPts val="0"/>
              </a:spcAft>
              <a:defRPr sz="3300">
                <a:solidFill>
                  <a:srgbClr val="7B9899"/>
                </a:solidFill>
                <a:latin typeface="Georgia"/>
                <a:ea typeface="Georgia"/>
                <a:cs typeface="Georgia"/>
                <a:sym typeface="Georgia"/>
              </a:defRPr>
            </a:lvl1pPr>
            <a:lvl2pPr lvl="1" algn="ctr" rtl="0">
              <a:spcBef>
                <a:spcPts val="0"/>
              </a:spcBef>
              <a:spcAft>
                <a:spcPts val="0"/>
              </a:spcAft>
              <a:defRPr sz="3300">
                <a:solidFill>
                  <a:srgbClr val="7B9899"/>
                </a:solidFill>
                <a:latin typeface="Georgia"/>
                <a:ea typeface="Georgia"/>
                <a:cs typeface="Georgia"/>
                <a:sym typeface="Georgia"/>
              </a:defRPr>
            </a:lvl2pPr>
            <a:lvl3pPr lvl="2" algn="ctr" rtl="0">
              <a:spcBef>
                <a:spcPts val="0"/>
              </a:spcBef>
              <a:spcAft>
                <a:spcPts val="0"/>
              </a:spcAft>
              <a:defRPr sz="3300">
                <a:solidFill>
                  <a:srgbClr val="7B9899"/>
                </a:solidFill>
                <a:latin typeface="Georgia"/>
                <a:ea typeface="Georgia"/>
                <a:cs typeface="Georgia"/>
                <a:sym typeface="Georgia"/>
              </a:defRPr>
            </a:lvl3pPr>
            <a:lvl4pPr lvl="3" algn="ctr" rtl="0">
              <a:spcBef>
                <a:spcPts val="0"/>
              </a:spcBef>
              <a:spcAft>
                <a:spcPts val="0"/>
              </a:spcAft>
              <a:defRPr sz="3300">
                <a:solidFill>
                  <a:srgbClr val="7B9899"/>
                </a:solidFill>
                <a:latin typeface="Georgia"/>
                <a:ea typeface="Georgia"/>
                <a:cs typeface="Georgia"/>
                <a:sym typeface="Georgia"/>
              </a:defRPr>
            </a:lvl4pPr>
            <a:lvl5pPr lvl="4" algn="ctr" rtl="0">
              <a:spcBef>
                <a:spcPts val="0"/>
              </a:spcBef>
              <a:spcAft>
                <a:spcPts val="0"/>
              </a:spcAft>
              <a:defRPr sz="3300">
                <a:solidFill>
                  <a:srgbClr val="7B9899"/>
                </a:solidFill>
                <a:latin typeface="Georgia"/>
                <a:ea typeface="Georgia"/>
                <a:cs typeface="Georgia"/>
                <a:sym typeface="Georgia"/>
              </a:defRPr>
            </a:lvl5pPr>
            <a:lvl6pPr marL="457200" lvl="5" algn="ctr" rtl="0">
              <a:spcBef>
                <a:spcPts val="0"/>
              </a:spcBef>
              <a:spcAft>
                <a:spcPts val="0"/>
              </a:spcAft>
              <a:defRPr sz="3300">
                <a:solidFill>
                  <a:srgbClr val="7B9899"/>
                </a:solidFill>
                <a:latin typeface="Georgia"/>
                <a:ea typeface="Georgia"/>
                <a:cs typeface="Georgia"/>
                <a:sym typeface="Georgia"/>
              </a:defRPr>
            </a:lvl6pPr>
            <a:lvl7pPr marL="914400" lvl="6" algn="ctr" rtl="0">
              <a:spcBef>
                <a:spcPts val="0"/>
              </a:spcBef>
              <a:spcAft>
                <a:spcPts val="0"/>
              </a:spcAft>
              <a:defRPr sz="3300">
                <a:solidFill>
                  <a:srgbClr val="7B9899"/>
                </a:solidFill>
                <a:latin typeface="Georgia"/>
                <a:ea typeface="Georgia"/>
                <a:cs typeface="Georgia"/>
                <a:sym typeface="Georgia"/>
              </a:defRPr>
            </a:lvl7pPr>
            <a:lvl8pPr marL="1371600" lvl="7" algn="ctr" rtl="0">
              <a:spcBef>
                <a:spcPts val="0"/>
              </a:spcBef>
              <a:spcAft>
                <a:spcPts val="0"/>
              </a:spcAft>
              <a:defRPr sz="3300">
                <a:solidFill>
                  <a:srgbClr val="7B9899"/>
                </a:solidFill>
                <a:latin typeface="Georgia"/>
                <a:ea typeface="Georgia"/>
                <a:cs typeface="Georgia"/>
                <a:sym typeface="Georgia"/>
              </a:defRPr>
            </a:lvl8pPr>
            <a:lvl9pPr marL="1828800" lvl="8" algn="ctr" rtl="0">
              <a:spcBef>
                <a:spcPts val="0"/>
              </a:spcBef>
              <a:spcAft>
                <a:spcPts val="0"/>
              </a:spcAft>
              <a:defRPr sz="3300">
                <a:solidFill>
                  <a:srgbClr val="7B9899"/>
                </a:solidFill>
                <a:latin typeface="Georgia"/>
                <a:ea typeface="Georgia"/>
                <a:cs typeface="Georgia"/>
                <a:sym typeface="Georgia"/>
              </a:defRPr>
            </a:lvl9pPr>
          </a:lstStyle>
          <a:p>
            <a:endParaRPr/>
          </a:p>
        </p:txBody>
      </p:sp>
      <p:sp>
        <p:nvSpPr>
          <p:cNvPr id="147" name="Shape 147"/>
          <p:cNvSpPr txBox="1">
            <a:spLocks noGrp="1"/>
          </p:cNvSpPr>
          <p:nvPr>
            <p:ph type="body" idx="1"/>
          </p:nvPr>
        </p:nvSpPr>
        <p:spPr>
          <a:xfrm rot="5400000">
            <a:off x="2269330" y="-443705"/>
            <a:ext cx="4598988" cy="8534399"/>
          </a:xfrm>
          <a:prstGeom prst="rect">
            <a:avLst/>
          </a:prstGeom>
          <a:noFill/>
          <a:ln>
            <a:noFill/>
          </a:ln>
        </p:spPr>
        <p:txBody>
          <a:bodyPr lIns="91425" tIns="91425" rIns="91425" bIns="91425" anchor="t" anchorCtr="0"/>
          <a:lstStyle>
            <a:lvl1pPr marL="273050" lvl="0" indent="-127317" algn="l" rtl="0">
              <a:spcBef>
                <a:spcPts val="540"/>
              </a:spcBef>
              <a:spcAft>
                <a:spcPts val="0"/>
              </a:spcAft>
              <a:buClr>
                <a:schemeClr val="accent1"/>
              </a:buClr>
              <a:buFont typeface="Noto Symbol"/>
              <a:buChar char="●"/>
              <a:defRPr sz="2700">
                <a:solidFill>
                  <a:schemeClr val="dk1"/>
                </a:solidFill>
                <a:latin typeface="Georgia"/>
                <a:ea typeface="Georgia"/>
                <a:cs typeface="Georgia"/>
                <a:sym typeface="Georgia"/>
              </a:defRPr>
            </a:lvl1pPr>
            <a:lvl2pPr marL="547688" lvl="1" indent="-183197" algn="l" rtl="0">
              <a:spcBef>
                <a:spcPts val="440"/>
              </a:spcBef>
              <a:spcAft>
                <a:spcPts val="0"/>
              </a:spcAft>
              <a:buClr>
                <a:schemeClr val="accent2"/>
              </a:buClr>
              <a:buFont typeface="Noto Symbol"/>
              <a:buChar char="○"/>
              <a:defRPr sz="2200">
                <a:solidFill>
                  <a:schemeClr val="dk2"/>
                </a:solidFill>
                <a:latin typeface="Georgia"/>
                <a:ea typeface="Georgia"/>
                <a:cs typeface="Georgia"/>
                <a:sym typeface="Georgia"/>
              </a:defRPr>
            </a:lvl2pPr>
            <a:lvl3pPr marL="822325" lvl="2" indent="-142875" algn="l" rtl="0">
              <a:spcBef>
                <a:spcPts val="400"/>
              </a:spcBef>
              <a:spcAft>
                <a:spcPts val="0"/>
              </a:spcAft>
              <a:buClr>
                <a:srgbClr val="8CADAE"/>
              </a:buClr>
              <a:buFont typeface="Noto Symbol"/>
              <a:buChar char="•"/>
              <a:defRPr sz="2000">
                <a:solidFill>
                  <a:schemeClr val="dk1"/>
                </a:solidFill>
                <a:latin typeface="Georgia"/>
                <a:ea typeface="Georgia"/>
                <a:cs typeface="Georgia"/>
                <a:sym typeface="Georgia"/>
              </a:defRPr>
            </a:lvl3pPr>
            <a:lvl4pPr marL="1096963" lvl="3" indent="-144462" algn="l" rtl="0">
              <a:spcBef>
                <a:spcPts val="400"/>
              </a:spcBef>
              <a:spcAft>
                <a:spcPts val="0"/>
              </a:spcAft>
              <a:buClr>
                <a:srgbClr val="8C7B70"/>
              </a:buClr>
              <a:buFont typeface="Noto Symbol"/>
              <a:buChar char="•"/>
              <a:defRPr sz="2000">
                <a:solidFill>
                  <a:schemeClr val="dk2"/>
                </a:solidFill>
                <a:latin typeface="Georgia"/>
                <a:ea typeface="Georgia"/>
                <a:cs typeface="Georgia"/>
                <a:sym typeface="Georgia"/>
              </a:defRPr>
            </a:lvl4pPr>
            <a:lvl5pPr marL="1371600" lvl="4" indent="-114300" algn="l" rtl="0">
              <a:spcBef>
                <a:spcPts val="360"/>
              </a:spcBef>
              <a:spcAft>
                <a:spcPts val="0"/>
              </a:spcAft>
              <a:buClr>
                <a:srgbClr val="8FB08C"/>
              </a:buClr>
              <a:buFont typeface="Georgia"/>
              <a:buChar char="•"/>
              <a:defRPr>
                <a:solidFill>
                  <a:schemeClr val="dk1"/>
                </a:solidFill>
                <a:latin typeface="Georgia"/>
                <a:ea typeface="Georgia"/>
                <a:cs typeface="Georgia"/>
                <a:sym typeface="Georgia"/>
              </a:defRPr>
            </a:lvl5pPr>
            <a:lvl6pPr marL="1645920" lvl="5" indent="-93980" algn="l" rtl="0">
              <a:spcBef>
                <a:spcPts val="360"/>
              </a:spcBef>
              <a:buClr>
                <a:schemeClr val="accent6"/>
              </a:buClr>
              <a:buFont typeface="Noto Symbol"/>
              <a:buChar char="●"/>
              <a:defRPr sz="1800">
                <a:solidFill>
                  <a:schemeClr val="dk1"/>
                </a:solidFill>
                <a:latin typeface="Georgia"/>
                <a:ea typeface="Georgia"/>
                <a:cs typeface="Georgia"/>
                <a:sym typeface="Georgia"/>
              </a:defRPr>
            </a:lvl6pPr>
            <a:lvl7pPr marL="1920240" lvl="6" indent="-101600" algn="l" rtl="0">
              <a:spcBef>
                <a:spcPts val="320"/>
              </a:spcBef>
              <a:buClr>
                <a:srgbClr val="B75640"/>
              </a:buClr>
              <a:buFont typeface="Georgia"/>
              <a:buChar char="•"/>
              <a:defRPr sz="1600">
                <a:solidFill>
                  <a:schemeClr val="dk1"/>
                </a:solidFill>
                <a:latin typeface="Georgia"/>
                <a:ea typeface="Georgia"/>
                <a:cs typeface="Georgia"/>
                <a:sym typeface="Georgia"/>
              </a:defRPr>
            </a:lvl7pPr>
            <a:lvl8pPr marL="2103120" lvl="7" indent="-83820" algn="l" rtl="0">
              <a:spcBef>
                <a:spcPts val="320"/>
              </a:spcBef>
              <a:buClr>
                <a:srgbClr val="7A6B62"/>
              </a:buClr>
              <a:buFont typeface="Georgia"/>
              <a:buChar char="•"/>
              <a:defRPr sz="1600">
                <a:solidFill>
                  <a:schemeClr val="dk1"/>
                </a:solidFill>
                <a:latin typeface="Georgia"/>
                <a:ea typeface="Georgia"/>
                <a:cs typeface="Georgia"/>
                <a:sym typeface="Georgia"/>
              </a:defRPr>
            </a:lvl8pPr>
            <a:lvl9pPr marL="2377440" lvl="8" indent="-113029" algn="l" rtl="0">
              <a:spcBef>
                <a:spcPts val="280"/>
              </a:spcBef>
              <a:buClr>
                <a:srgbClr val="B29D00"/>
              </a:buClr>
              <a:buFont typeface="Georgia"/>
              <a:buChar char="•"/>
              <a:defRPr sz="1400" cap="none">
                <a:solidFill>
                  <a:schemeClr val="dk1"/>
                </a:solidFill>
                <a:latin typeface="Georgia"/>
                <a:ea typeface="Georgia"/>
                <a:cs typeface="Georgia"/>
                <a:sym typeface="Georgia"/>
              </a:defRPr>
            </a:lvl9pPr>
          </a:lstStyle>
          <a:p>
            <a:endParaRPr/>
          </a:p>
        </p:txBody>
      </p:sp>
      <p:sp>
        <p:nvSpPr>
          <p:cNvPr id="148" name="Shape 148"/>
          <p:cNvSpPr txBox="1">
            <a:spLocks noGrp="1"/>
          </p:cNvSpPr>
          <p:nvPr>
            <p:ph type="dt" idx="10"/>
          </p:nvPr>
        </p:nvSpPr>
        <p:spPr>
          <a:xfrm>
            <a:off x="5791200" y="6405562"/>
            <a:ext cx="3044825" cy="365125"/>
          </a:xfrm>
          <a:prstGeom prst="rect">
            <a:avLst/>
          </a:prstGeom>
          <a:noFill/>
          <a:ln>
            <a:noFill/>
          </a:ln>
        </p:spPr>
        <p:txBody>
          <a:bodyPr lIns="91425" tIns="91425" rIns="91425" bIns="91425" anchor="t" anchorCtr="0"/>
          <a:lstStyle>
            <a:lvl1pPr marL="0" marR="0" lvl="0" indent="0" algn="r" rtl="0">
              <a:spcBef>
                <a:spcPts val="0"/>
              </a:spcBef>
              <a:spcAft>
                <a:spcPts val="0"/>
              </a:spcAft>
              <a:defRPr sz="1400" b="0" i="0" u="none" strike="noStrike" cap="none">
                <a:solidFill>
                  <a:srgbClr val="FFFFFF"/>
                </a:solidFill>
                <a:latin typeface="Arial"/>
                <a:ea typeface="Arial"/>
                <a:cs typeface="Arial"/>
                <a:sym typeface="Arial"/>
              </a:defRPr>
            </a:lvl1pPr>
            <a:lvl2pPr marL="457200" marR="0" lvl="1" indent="0" algn="l" rtl="0">
              <a:spcBef>
                <a:spcPts val="0"/>
              </a:spcBef>
              <a:spcAft>
                <a:spcPts val="0"/>
              </a:spcAft>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defRPr sz="1800" b="0" i="0" u="none" strike="noStrike" cap="none">
                <a:solidFill>
                  <a:schemeClr val="dk1"/>
                </a:solidFill>
                <a:latin typeface="Arial"/>
                <a:ea typeface="Arial"/>
                <a:cs typeface="Arial"/>
                <a:sym typeface="Arial"/>
              </a:defRPr>
            </a:lvl5pPr>
            <a:lvl6pPr marL="2286000" marR="0" lvl="5" indent="0" algn="l" rtl="0">
              <a:spcBef>
                <a:spcPts val="0"/>
              </a:spcBef>
              <a:defRPr sz="1800" b="0" i="0" u="none" strike="noStrike" cap="none">
                <a:solidFill>
                  <a:schemeClr val="dk1"/>
                </a:solidFill>
                <a:latin typeface="Arial"/>
                <a:ea typeface="Arial"/>
                <a:cs typeface="Arial"/>
                <a:sym typeface="Arial"/>
              </a:defRPr>
            </a:lvl6pPr>
            <a:lvl7pPr marL="2743200" marR="0" lvl="6" indent="0" algn="l" rtl="0">
              <a:spcBef>
                <a:spcPts val="0"/>
              </a:spcBef>
              <a:defRPr sz="1800" b="0" i="0" u="none" strike="noStrike" cap="none">
                <a:solidFill>
                  <a:schemeClr val="dk1"/>
                </a:solidFill>
                <a:latin typeface="Arial"/>
                <a:ea typeface="Arial"/>
                <a:cs typeface="Arial"/>
                <a:sym typeface="Arial"/>
              </a:defRPr>
            </a:lvl7pPr>
            <a:lvl8pPr marL="3200400" marR="0" lvl="7" indent="0" algn="l" rtl="0">
              <a:spcBef>
                <a:spcPts val="0"/>
              </a:spcBef>
              <a:defRPr sz="1800" b="0" i="0" u="none" strike="noStrike" cap="none">
                <a:solidFill>
                  <a:schemeClr val="dk1"/>
                </a:solidFill>
                <a:latin typeface="Arial"/>
                <a:ea typeface="Arial"/>
                <a:cs typeface="Arial"/>
                <a:sym typeface="Arial"/>
              </a:defRPr>
            </a:lvl8pPr>
            <a:lvl9pPr marL="3657600" marR="0" lvl="8" indent="0" algn="l" rtl="0">
              <a:spcBef>
                <a:spcPts val="0"/>
              </a:spcBef>
              <a:defRPr sz="1800" b="0" i="0" u="none" strike="noStrike" cap="none">
                <a:solidFill>
                  <a:schemeClr val="dk1"/>
                </a:solidFill>
                <a:latin typeface="Arial"/>
                <a:ea typeface="Arial"/>
                <a:cs typeface="Arial"/>
                <a:sym typeface="Arial"/>
              </a:defRPr>
            </a:lvl9pPr>
          </a:lstStyle>
          <a:p>
            <a:endParaRPr/>
          </a:p>
        </p:txBody>
      </p:sp>
      <p:sp>
        <p:nvSpPr>
          <p:cNvPr id="149" name="Shape 149"/>
          <p:cNvSpPr txBox="1">
            <a:spLocks noGrp="1"/>
          </p:cNvSpPr>
          <p:nvPr>
            <p:ph type="ftr" idx="11"/>
          </p:nvPr>
        </p:nvSpPr>
        <p:spPr>
          <a:xfrm>
            <a:off x="304800" y="6410325"/>
            <a:ext cx="3581399" cy="366713"/>
          </a:xfrm>
          <a:prstGeom prst="rect">
            <a:avLst/>
          </a:prstGeom>
          <a:noFill/>
          <a:ln>
            <a:noFill/>
          </a:ln>
        </p:spPr>
        <p:txBody>
          <a:bodyPr lIns="91425" tIns="91425" rIns="91425" bIns="91425" anchor="t" anchorCtr="0"/>
          <a:lstStyle>
            <a:lvl1pPr marL="0" marR="0" lvl="0" indent="0" algn="l" rtl="0">
              <a:spcBef>
                <a:spcPts val="0"/>
              </a:spcBef>
              <a:spcAft>
                <a:spcPts val="0"/>
              </a:spcAft>
              <a:defRPr sz="1200" b="0" i="0" u="none" strike="noStrike" cap="none">
                <a:solidFill>
                  <a:srgbClr val="FFFFFF"/>
                </a:solidFill>
                <a:latin typeface="Arial"/>
                <a:ea typeface="Arial"/>
                <a:cs typeface="Arial"/>
                <a:sym typeface="Arial"/>
              </a:defRPr>
            </a:lvl1pPr>
            <a:lvl2pPr marL="457200" marR="0" lvl="1" indent="0" algn="l" rtl="0">
              <a:spcBef>
                <a:spcPts val="0"/>
              </a:spcBef>
              <a:spcAft>
                <a:spcPts val="0"/>
              </a:spcAft>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defRPr sz="1800" b="0" i="0" u="none" strike="noStrike" cap="none">
                <a:solidFill>
                  <a:schemeClr val="dk1"/>
                </a:solidFill>
                <a:latin typeface="Arial"/>
                <a:ea typeface="Arial"/>
                <a:cs typeface="Arial"/>
                <a:sym typeface="Arial"/>
              </a:defRPr>
            </a:lvl5pPr>
            <a:lvl6pPr marL="2286000" marR="0" lvl="5" indent="0" algn="l" rtl="0">
              <a:spcBef>
                <a:spcPts val="0"/>
              </a:spcBef>
              <a:defRPr sz="1800" b="0" i="0" u="none" strike="noStrike" cap="none">
                <a:solidFill>
                  <a:schemeClr val="dk1"/>
                </a:solidFill>
                <a:latin typeface="Arial"/>
                <a:ea typeface="Arial"/>
                <a:cs typeface="Arial"/>
                <a:sym typeface="Arial"/>
              </a:defRPr>
            </a:lvl6pPr>
            <a:lvl7pPr marL="2743200" marR="0" lvl="6" indent="0" algn="l" rtl="0">
              <a:spcBef>
                <a:spcPts val="0"/>
              </a:spcBef>
              <a:defRPr sz="1800" b="0" i="0" u="none" strike="noStrike" cap="none">
                <a:solidFill>
                  <a:schemeClr val="dk1"/>
                </a:solidFill>
                <a:latin typeface="Arial"/>
                <a:ea typeface="Arial"/>
                <a:cs typeface="Arial"/>
                <a:sym typeface="Arial"/>
              </a:defRPr>
            </a:lvl7pPr>
            <a:lvl8pPr marL="3200400" marR="0" lvl="7" indent="0" algn="l" rtl="0">
              <a:spcBef>
                <a:spcPts val="0"/>
              </a:spcBef>
              <a:defRPr sz="1800" b="0" i="0" u="none" strike="noStrike" cap="none">
                <a:solidFill>
                  <a:schemeClr val="dk1"/>
                </a:solidFill>
                <a:latin typeface="Arial"/>
                <a:ea typeface="Arial"/>
                <a:cs typeface="Arial"/>
                <a:sym typeface="Arial"/>
              </a:defRPr>
            </a:lvl8pPr>
            <a:lvl9pPr marL="3657600" marR="0" lvl="8" indent="0" algn="l" rtl="0">
              <a:spcBef>
                <a:spcPts val="0"/>
              </a:spcBef>
              <a:defRPr sz="1800" b="0" i="0" u="none" strike="noStrike" cap="none">
                <a:solidFill>
                  <a:schemeClr val="dk1"/>
                </a:solidFill>
                <a:latin typeface="Arial"/>
                <a:ea typeface="Arial"/>
                <a:cs typeface="Arial"/>
                <a:sym typeface="Arial"/>
              </a:defRPr>
            </a:lvl9pPr>
          </a:lstStyle>
          <a:p>
            <a:endParaRPr/>
          </a:p>
        </p:txBody>
      </p:sp>
      <p:sp>
        <p:nvSpPr>
          <p:cNvPr id="150" name="Shape 150"/>
          <p:cNvSpPr txBox="1">
            <a:spLocks noGrp="1"/>
          </p:cNvSpPr>
          <p:nvPr>
            <p:ph type="sldNum" idx="12"/>
          </p:nvPr>
        </p:nvSpPr>
        <p:spPr>
          <a:xfrm>
            <a:off x="4343400" y="1039812"/>
            <a:ext cx="457200" cy="441324"/>
          </a:xfrm>
          <a:prstGeom prst="rect">
            <a:avLst/>
          </a:prstGeom>
          <a:noFill/>
          <a:ln>
            <a:noFill/>
          </a:ln>
        </p:spPr>
        <p:txBody>
          <a:bodyPr lIns="45700" tIns="45700" rIns="45700" bIns="45700" anchor="ctr" anchorCtr="0">
            <a:noAutofit/>
          </a:bodyPr>
          <a:lstStyle/>
          <a:p>
            <a:pPr marL="0" marR="0" lvl="0" indent="0" algn="ctr" rtl="0">
              <a:spcBef>
                <a:spcPts val="0"/>
              </a:spcBef>
              <a:spcAft>
                <a:spcPts val="0"/>
              </a:spcAft>
              <a:buSzPct val="25000"/>
              <a:buNone/>
            </a:pPr>
            <a:fld id="{00000000-1234-1234-1234-123412341234}" type="slidenum">
              <a:rPr lang="en-US" sz="1600" b="0" i="0" u="none" strike="noStrike" cap="none">
                <a:solidFill>
                  <a:srgbClr val="7A9798"/>
                </a:solidFill>
                <a:latin typeface="Arial"/>
                <a:ea typeface="Arial"/>
                <a:cs typeface="Arial"/>
                <a:sym typeface="Arial"/>
              </a:rPr>
              <a:t>‹#›</a:t>
            </a:fld>
            <a:endParaRPr lang="en-US" sz="1600" b="0" i="0" u="none" strike="noStrike" cap="none">
              <a:solidFill>
                <a:srgbClr val="7A9798"/>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bg>
      <p:bgPr>
        <a:solidFill>
          <a:schemeClr val="lt2"/>
        </a:solidFill>
        <a:effectLst/>
      </p:bgPr>
    </p:bg>
    <p:spTree>
      <p:nvGrpSpPr>
        <p:cNvPr id="1" name="Shape 151"/>
        <p:cNvGrpSpPr/>
        <p:nvPr/>
      </p:nvGrpSpPr>
      <p:grpSpPr>
        <a:xfrm>
          <a:off x="0" y="0"/>
          <a:ext cx="0" cy="0"/>
          <a:chOff x="0" y="0"/>
          <a:chExt cx="0" cy="0"/>
        </a:xfrm>
      </p:grpSpPr>
      <p:sp>
        <p:nvSpPr>
          <p:cNvPr id="152" name="Shape 152"/>
          <p:cNvSpPr/>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53" name="Shape 153"/>
          <p:cNvSpPr/>
          <p:nvPr/>
        </p:nvSpPr>
        <p:spPr>
          <a:xfrm>
            <a:off x="7010400" y="0"/>
            <a:ext cx="2133599" cy="6858000"/>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54" name="Shape 154"/>
          <p:cNvSpPr/>
          <p:nvPr/>
        </p:nvSpPr>
        <p:spPr>
          <a:xfrm>
            <a:off x="0" y="0"/>
            <a:ext cx="9144000" cy="155574"/>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55" name="Shape 155"/>
          <p:cNvSpPr/>
          <p:nvPr/>
        </p:nvSpPr>
        <p:spPr>
          <a:xfrm>
            <a:off x="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56" name="Shape 156"/>
          <p:cNvSpPr/>
          <p:nvPr/>
        </p:nvSpPr>
        <p:spPr>
          <a:xfrm>
            <a:off x="146050" y="6391275"/>
            <a:ext cx="8832849" cy="309562"/>
          </a:xfrm>
          <a:prstGeom prst="rect">
            <a:avLst/>
          </a:prstGeom>
          <a:solidFill>
            <a:schemeClr val="accent3"/>
          </a:solidFill>
          <a:ln>
            <a:noFill/>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57" name="Shape 157"/>
          <p:cNvSpPr/>
          <p:nvPr/>
        </p:nvSpPr>
        <p:spPr>
          <a:xfrm>
            <a:off x="152400" y="155575"/>
            <a:ext cx="8832849" cy="6546850"/>
          </a:xfrm>
          <a:prstGeom prst="rect">
            <a:avLst/>
          </a:prstGeom>
          <a:noFill/>
          <a:ln w="9525" cap="flat" cmpd="sng">
            <a:solidFill>
              <a:srgbClr val="7A9798"/>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cxnSp>
        <p:nvCxnSpPr>
          <p:cNvPr id="158" name="Shape 158"/>
          <p:cNvCxnSpPr/>
          <p:nvPr/>
        </p:nvCxnSpPr>
        <p:spPr>
          <a:xfrm rot="5400000">
            <a:off x="4021136" y="3278187"/>
            <a:ext cx="6245224" cy="0"/>
          </a:xfrm>
          <a:prstGeom prst="straightConnector1">
            <a:avLst/>
          </a:prstGeom>
          <a:noFill/>
          <a:ln w="9525" cap="flat" cmpd="sng">
            <a:solidFill>
              <a:srgbClr val="7A9798"/>
            </a:solidFill>
            <a:prstDash val="dash"/>
            <a:round/>
            <a:headEnd type="none" w="med" len="med"/>
            <a:tailEnd type="none" w="med" len="med"/>
          </a:ln>
        </p:spPr>
      </p:cxnSp>
      <p:sp>
        <p:nvSpPr>
          <p:cNvPr id="159" name="Shape 159"/>
          <p:cNvSpPr/>
          <p:nvPr/>
        </p:nvSpPr>
        <p:spPr>
          <a:xfrm>
            <a:off x="6838950" y="2925763"/>
            <a:ext cx="609599" cy="609599"/>
          </a:xfrm>
          <a:prstGeom prst="ellipse">
            <a:avLst/>
          </a:prstGeom>
          <a:solidFill>
            <a:srgbClr val="FFFFFF"/>
          </a:solidFill>
          <a:ln>
            <a:noFill/>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60" name="Shape 160"/>
          <p:cNvSpPr/>
          <p:nvPr/>
        </p:nvSpPr>
        <p:spPr>
          <a:xfrm>
            <a:off x="6934200" y="3021013"/>
            <a:ext cx="420687" cy="419099"/>
          </a:xfrm>
          <a:prstGeom prst="ellipse">
            <a:avLst/>
          </a:prstGeom>
          <a:solidFill>
            <a:srgbClr val="FFFFFF"/>
          </a:solidFill>
          <a:ln w="50800" cap="rnd" cmpd="dbl">
            <a:solidFill>
              <a:srgbClr val="7A9798"/>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61" name="Shape 161"/>
          <p:cNvSpPr txBox="1">
            <a:spLocks noGrp="1"/>
          </p:cNvSpPr>
          <p:nvPr>
            <p:ph type="body" idx="1"/>
          </p:nvPr>
        </p:nvSpPr>
        <p:spPr>
          <a:xfrm rot="5400000">
            <a:off x="670716" y="-61117"/>
            <a:ext cx="5821365" cy="6553200"/>
          </a:xfrm>
          <a:prstGeom prst="rect">
            <a:avLst/>
          </a:prstGeom>
          <a:noFill/>
          <a:ln>
            <a:noFill/>
          </a:ln>
        </p:spPr>
        <p:txBody>
          <a:bodyPr lIns="91425" tIns="91425" rIns="91425" bIns="91425" anchor="t" anchorCtr="0"/>
          <a:lstStyle>
            <a:lvl1pPr marL="273050" lvl="0" indent="-127317" algn="l" rtl="0">
              <a:spcBef>
                <a:spcPts val="540"/>
              </a:spcBef>
              <a:spcAft>
                <a:spcPts val="0"/>
              </a:spcAft>
              <a:buClr>
                <a:schemeClr val="accent1"/>
              </a:buClr>
              <a:buFont typeface="Noto Symbol"/>
              <a:buChar char="●"/>
              <a:defRPr sz="2700">
                <a:solidFill>
                  <a:schemeClr val="dk1"/>
                </a:solidFill>
                <a:latin typeface="Georgia"/>
                <a:ea typeface="Georgia"/>
                <a:cs typeface="Georgia"/>
                <a:sym typeface="Georgia"/>
              </a:defRPr>
            </a:lvl1pPr>
            <a:lvl2pPr marL="547688" lvl="1" indent="-183197" algn="l" rtl="0">
              <a:spcBef>
                <a:spcPts val="440"/>
              </a:spcBef>
              <a:spcAft>
                <a:spcPts val="0"/>
              </a:spcAft>
              <a:buClr>
                <a:schemeClr val="accent2"/>
              </a:buClr>
              <a:buFont typeface="Noto Symbol"/>
              <a:buChar char="○"/>
              <a:defRPr sz="2200">
                <a:solidFill>
                  <a:schemeClr val="dk2"/>
                </a:solidFill>
                <a:latin typeface="Georgia"/>
                <a:ea typeface="Georgia"/>
                <a:cs typeface="Georgia"/>
                <a:sym typeface="Georgia"/>
              </a:defRPr>
            </a:lvl2pPr>
            <a:lvl3pPr marL="822325" lvl="2" indent="-142875" algn="l" rtl="0">
              <a:spcBef>
                <a:spcPts val="400"/>
              </a:spcBef>
              <a:spcAft>
                <a:spcPts val="0"/>
              </a:spcAft>
              <a:buClr>
                <a:srgbClr val="8CADAE"/>
              </a:buClr>
              <a:buFont typeface="Noto Symbol"/>
              <a:buChar char="•"/>
              <a:defRPr sz="2000">
                <a:solidFill>
                  <a:schemeClr val="dk1"/>
                </a:solidFill>
                <a:latin typeface="Georgia"/>
                <a:ea typeface="Georgia"/>
                <a:cs typeface="Georgia"/>
                <a:sym typeface="Georgia"/>
              </a:defRPr>
            </a:lvl3pPr>
            <a:lvl4pPr marL="1096963" lvl="3" indent="-144462" algn="l" rtl="0">
              <a:spcBef>
                <a:spcPts val="400"/>
              </a:spcBef>
              <a:spcAft>
                <a:spcPts val="0"/>
              </a:spcAft>
              <a:buClr>
                <a:srgbClr val="8C7B70"/>
              </a:buClr>
              <a:buFont typeface="Noto Symbol"/>
              <a:buChar char="•"/>
              <a:defRPr sz="2000">
                <a:solidFill>
                  <a:schemeClr val="dk2"/>
                </a:solidFill>
                <a:latin typeface="Georgia"/>
                <a:ea typeface="Georgia"/>
                <a:cs typeface="Georgia"/>
                <a:sym typeface="Georgia"/>
              </a:defRPr>
            </a:lvl4pPr>
            <a:lvl5pPr marL="1371600" lvl="4" indent="-114300" algn="l" rtl="0">
              <a:spcBef>
                <a:spcPts val="360"/>
              </a:spcBef>
              <a:spcAft>
                <a:spcPts val="0"/>
              </a:spcAft>
              <a:buClr>
                <a:srgbClr val="8FB08C"/>
              </a:buClr>
              <a:buFont typeface="Georgia"/>
              <a:buChar char="•"/>
              <a:defRPr>
                <a:solidFill>
                  <a:schemeClr val="dk1"/>
                </a:solidFill>
                <a:latin typeface="Georgia"/>
                <a:ea typeface="Georgia"/>
                <a:cs typeface="Georgia"/>
                <a:sym typeface="Georgia"/>
              </a:defRPr>
            </a:lvl5pPr>
            <a:lvl6pPr marL="1645920" lvl="5" indent="-93980" algn="l" rtl="0">
              <a:spcBef>
                <a:spcPts val="360"/>
              </a:spcBef>
              <a:buClr>
                <a:schemeClr val="accent6"/>
              </a:buClr>
              <a:buFont typeface="Noto Symbol"/>
              <a:buChar char="●"/>
              <a:defRPr sz="1800">
                <a:solidFill>
                  <a:schemeClr val="dk1"/>
                </a:solidFill>
                <a:latin typeface="Georgia"/>
                <a:ea typeface="Georgia"/>
                <a:cs typeface="Georgia"/>
                <a:sym typeface="Georgia"/>
              </a:defRPr>
            </a:lvl6pPr>
            <a:lvl7pPr marL="1920240" lvl="6" indent="-101600" algn="l" rtl="0">
              <a:spcBef>
                <a:spcPts val="320"/>
              </a:spcBef>
              <a:buClr>
                <a:srgbClr val="B75640"/>
              </a:buClr>
              <a:buFont typeface="Georgia"/>
              <a:buChar char="•"/>
              <a:defRPr sz="1600">
                <a:solidFill>
                  <a:schemeClr val="dk1"/>
                </a:solidFill>
                <a:latin typeface="Georgia"/>
                <a:ea typeface="Georgia"/>
                <a:cs typeface="Georgia"/>
                <a:sym typeface="Georgia"/>
              </a:defRPr>
            </a:lvl7pPr>
            <a:lvl8pPr marL="2103120" lvl="7" indent="-83820" algn="l" rtl="0">
              <a:spcBef>
                <a:spcPts val="320"/>
              </a:spcBef>
              <a:buClr>
                <a:srgbClr val="7A6B62"/>
              </a:buClr>
              <a:buFont typeface="Georgia"/>
              <a:buChar char="•"/>
              <a:defRPr sz="1600">
                <a:solidFill>
                  <a:schemeClr val="dk1"/>
                </a:solidFill>
                <a:latin typeface="Georgia"/>
                <a:ea typeface="Georgia"/>
                <a:cs typeface="Georgia"/>
                <a:sym typeface="Georgia"/>
              </a:defRPr>
            </a:lvl8pPr>
            <a:lvl9pPr marL="2377440" lvl="8" indent="-113029" algn="l" rtl="0">
              <a:spcBef>
                <a:spcPts val="280"/>
              </a:spcBef>
              <a:buClr>
                <a:srgbClr val="B29D00"/>
              </a:buClr>
              <a:buFont typeface="Georgia"/>
              <a:buChar char="•"/>
              <a:defRPr sz="1400" cap="none">
                <a:solidFill>
                  <a:schemeClr val="dk1"/>
                </a:solidFill>
                <a:latin typeface="Georgia"/>
                <a:ea typeface="Georgia"/>
                <a:cs typeface="Georgia"/>
                <a:sym typeface="Georgia"/>
              </a:defRPr>
            </a:lvl9pPr>
          </a:lstStyle>
          <a:p>
            <a:endParaRPr/>
          </a:p>
        </p:txBody>
      </p:sp>
      <p:sp>
        <p:nvSpPr>
          <p:cNvPr id="162" name="Shape 162"/>
          <p:cNvSpPr txBox="1">
            <a:spLocks noGrp="1"/>
          </p:cNvSpPr>
          <p:nvPr>
            <p:ph type="title"/>
          </p:nvPr>
        </p:nvSpPr>
        <p:spPr>
          <a:xfrm rot="5400000">
            <a:off x="5189537" y="2506663"/>
            <a:ext cx="5851525" cy="1447800"/>
          </a:xfrm>
          <a:prstGeom prst="rect">
            <a:avLst/>
          </a:prstGeom>
          <a:noFill/>
          <a:ln>
            <a:noFill/>
          </a:ln>
        </p:spPr>
        <p:txBody>
          <a:bodyPr lIns="91425" tIns="91425" rIns="91425" bIns="91425" anchor="b" anchorCtr="0"/>
          <a:lstStyle>
            <a:lvl1pPr lvl="0" algn="ctr" rtl="0">
              <a:spcBef>
                <a:spcPts val="0"/>
              </a:spcBef>
              <a:spcAft>
                <a:spcPts val="0"/>
              </a:spcAft>
              <a:defRPr sz="3300">
                <a:solidFill>
                  <a:srgbClr val="7B9899"/>
                </a:solidFill>
                <a:latin typeface="Georgia"/>
                <a:ea typeface="Georgia"/>
                <a:cs typeface="Georgia"/>
                <a:sym typeface="Georgia"/>
              </a:defRPr>
            </a:lvl1pPr>
            <a:lvl2pPr lvl="1" algn="ctr" rtl="0">
              <a:spcBef>
                <a:spcPts val="0"/>
              </a:spcBef>
              <a:spcAft>
                <a:spcPts val="0"/>
              </a:spcAft>
              <a:defRPr sz="3300">
                <a:solidFill>
                  <a:srgbClr val="7B9899"/>
                </a:solidFill>
                <a:latin typeface="Georgia"/>
                <a:ea typeface="Georgia"/>
                <a:cs typeface="Georgia"/>
                <a:sym typeface="Georgia"/>
              </a:defRPr>
            </a:lvl2pPr>
            <a:lvl3pPr lvl="2" algn="ctr" rtl="0">
              <a:spcBef>
                <a:spcPts val="0"/>
              </a:spcBef>
              <a:spcAft>
                <a:spcPts val="0"/>
              </a:spcAft>
              <a:defRPr sz="3300">
                <a:solidFill>
                  <a:srgbClr val="7B9899"/>
                </a:solidFill>
                <a:latin typeface="Georgia"/>
                <a:ea typeface="Georgia"/>
                <a:cs typeface="Georgia"/>
                <a:sym typeface="Georgia"/>
              </a:defRPr>
            </a:lvl3pPr>
            <a:lvl4pPr lvl="3" algn="ctr" rtl="0">
              <a:spcBef>
                <a:spcPts val="0"/>
              </a:spcBef>
              <a:spcAft>
                <a:spcPts val="0"/>
              </a:spcAft>
              <a:defRPr sz="3300">
                <a:solidFill>
                  <a:srgbClr val="7B9899"/>
                </a:solidFill>
                <a:latin typeface="Georgia"/>
                <a:ea typeface="Georgia"/>
                <a:cs typeface="Georgia"/>
                <a:sym typeface="Georgia"/>
              </a:defRPr>
            </a:lvl4pPr>
            <a:lvl5pPr lvl="4" algn="ctr" rtl="0">
              <a:spcBef>
                <a:spcPts val="0"/>
              </a:spcBef>
              <a:spcAft>
                <a:spcPts val="0"/>
              </a:spcAft>
              <a:defRPr sz="3300">
                <a:solidFill>
                  <a:srgbClr val="7B9899"/>
                </a:solidFill>
                <a:latin typeface="Georgia"/>
                <a:ea typeface="Georgia"/>
                <a:cs typeface="Georgia"/>
                <a:sym typeface="Georgia"/>
              </a:defRPr>
            </a:lvl5pPr>
            <a:lvl6pPr marL="457200" lvl="5" algn="ctr" rtl="0">
              <a:spcBef>
                <a:spcPts val="0"/>
              </a:spcBef>
              <a:spcAft>
                <a:spcPts val="0"/>
              </a:spcAft>
              <a:defRPr sz="3300">
                <a:solidFill>
                  <a:srgbClr val="7B9899"/>
                </a:solidFill>
                <a:latin typeface="Georgia"/>
                <a:ea typeface="Georgia"/>
                <a:cs typeface="Georgia"/>
                <a:sym typeface="Georgia"/>
              </a:defRPr>
            </a:lvl6pPr>
            <a:lvl7pPr marL="914400" lvl="6" algn="ctr" rtl="0">
              <a:spcBef>
                <a:spcPts val="0"/>
              </a:spcBef>
              <a:spcAft>
                <a:spcPts val="0"/>
              </a:spcAft>
              <a:defRPr sz="3300">
                <a:solidFill>
                  <a:srgbClr val="7B9899"/>
                </a:solidFill>
                <a:latin typeface="Georgia"/>
                <a:ea typeface="Georgia"/>
                <a:cs typeface="Georgia"/>
                <a:sym typeface="Georgia"/>
              </a:defRPr>
            </a:lvl7pPr>
            <a:lvl8pPr marL="1371600" lvl="7" algn="ctr" rtl="0">
              <a:spcBef>
                <a:spcPts val="0"/>
              </a:spcBef>
              <a:spcAft>
                <a:spcPts val="0"/>
              </a:spcAft>
              <a:defRPr sz="3300">
                <a:solidFill>
                  <a:srgbClr val="7B9899"/>
                </a:solidFill>
                <a:latin typeface="Georgia"/>
                <a:ea typeface="Georgia"/>
                <a:cs typeface="Georgia"/>
                <a:sym typeface="Georgia"/>
              </a:defRPr>
            </a:lvl8pPr>
            <a:lvl9pPr marL="1828800" lvl="8" algn="ctr" rtl="0">
              <a:spcBef>
                <a:spcPts val="0"/>
              </a:spcBef>
              <a:spcAft>
                <a:spcPts val="0"/>
              </a:spcAft>
              <a:defRPr sz="3300">
                <a:solidFill>
                  <a:srgbClr val="7B9899"/>
                </a:solidFill>
                <a:latin typeface="Georgia"/>
                <a:ea typeface="Georgia"/>
                <a:cs typeface="Georgia"/>
                <a:sym typeface="Georgia"/>
              </a:defRPr>
            </a:lvl9pPr>
          </a:lstStyle>
          <a:p>
            <a:endParaRPr/>
          </a:p>
        </p:txBody>
      </p:sp>
      <p:sp>
        <p:nvSpPr>
          <p:cNvPr id="163" name="Shape 163"/>
          <p:cNvSpPr txBox="1">
            <a:spLocks noGrp="1"/>
          </p:cNvSpPr>
          <p:nvPr>
            <p:ph type="sldNum" idx="12"/>
          </p:nvPr>
        </p:nvSpPr>
        <p:spPr>
          <a:xfrm>
            <a:off x="6915150" y="3009900"/>
            <a:ext cx="457200" cy="441324"/>
          </a:xfrm>
          <a:prstGeom prst="rect">
            <a:avLst/>
          </a:prstGeom>
          <a:noFill/>
          <a:ln>
            <a:noFill/>
          </a:ln>
        </p:spPr>
        <p:txBody>
          <a:bodyPr lIns="45700" tIns="45700" rIns="45700" bIns="45700" anchor="ctr" anchorCtr="0">
            <a:noAutofit/>
          </a:bodyPr>
          <a:lstStyle/>
          <a:p>
            <a:pPr marL="0" marR="0" lvl="0" indent="0" algn="ctr" rtl="0">
              <a:spcBef>
                <a:spcPts val="0"/>
              </a:spcBef>
              <a:spcAft>
                <a:spcPts val="0"/>
              </a:spcAft>
              <a:buSzPct val="25000"/>
              <a:buNone/>
            </a:pPr>
            <a:fld id="{00000000-1234-1234-1234-123412341234}" type="slidenum">
              <a:rPr lang="en-US" sz="1600" b="0" i="0" u="none" strike="noStrike" cap="none">
                <a:solidFill>
                  <a:srgbClr val="7A9798"/>
                </a:solidFill>
                <a:latin typeface="Arial"/>
                <a:ea typeface="Arial"/>
                <a:cs typeface="Arial"/>
                <a:sym typeface="Arial"/>
              </a:rPr>
              <a:t>‹#›</a:t>
            </a:fld>
            <a:endParaRPr lang="en-US" sz="1600" b="0" i="0" u="none" strike="noStrike" cap="none">
              <a:solidFill>
                <a:srgbClr val="7A9798"/>
              </a:solidFill>
              <a:latin typeface="Arial"/>
              <a:ea typeface="Arial"/>
              <a:cs typeface="Arial"/>
              <a:sym typeface="Arial"/>
            </a:endParaRPr>
          </a:p>
        </p:txBody>
      </p:sp>
      <p:sp>
        <p:nvSpPr>
          <p:cNvPr id="164" name="Shape 164"/>
          <p:cNvSpPr txBox="1">
            <a:spLocks noGrp="1"/>
          </p:cNvSpPr>
          <p:nvPr>
            <p:ph type="dt" idx="10"/>
          </p:nvPr>
        </p:nvSpPr>
        <p:spPr>
          <a:xfrm>
            <a:off x="5791200" y="6405562"/>
            <a:ext cx="3044825" cy="365125"/>
          </a:xfrm>
          <a:prstGeom prst="rect">
            <a:avLst/>
          </a:prstGeom>
          <a:noFill/>
          <a:ln>
            <a:noFill/>
          </a:ln>
        </p:spPr>
        <p:txBody>
          <a:bodyPr lIns="91425" tIns="91425" rIns="91425" bIns="91425" anchor="t" anchorCtr="0"/>
          <a:lstStyle>
            <a:lvl1pPr marL="0" marR="0" lvl="0" indent="0" algn="r" rtl="0">
              <a:spcBef>
                <a:spcPts val="0"/>
              </a:spcBef>
              <a:spcAft>
                <a:spcPts val="0"/>
              </a:spcAft>
              <a:defRPr sz="1400" b="0" i="0" u="none" strike="noStrike" cap="none">
                <a:solidFill>
                  <a:srgbClr val="FFFFFF"/>
                </a:solidFill>
                <a:latin typeface="Arial"/>
                <a:ea typeface="Arial"/>
                <a:cs typeface="Arial"/>
                <a:sym typeface="Arial"/>
              </a:defRPr>
            </a:lvl1pPr>
            <a:lvl2pPr marL="457200" marR="0" lvl="1" indent="0" algn="l" rtl="0">
              <a:spcBef>
                <a:spcPts val="0"/>
              </a:spcBef>
              <a:spcAft>
                <a:spcPts val="0"/>
              </a:spcAft>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defRPr sz="1800" b="0" i="0" u="none" strike="noStrike" cap="none">
                <a:solidFill>
                  <a:schemeClr val="dk1"/>
                </a:solidFill>
                <a:latin typeface="Arial"/>
                <a:ea typeface="Arial"/>
                <a:cs typeface="Arial"/>
                <a:sym typeface="Arial"/>
              </a:defRPr>
            </a:lvl5pPr>
            <a:lvl6pPr marL="2286000" marR="0" lvl="5" indent="0" algn="l" rtl="0">
              <a:spcBef>
                <a:spcPts val="0"/>
              </a:spcBef>
              <a:defRPr sz="1800" b="0" i="0" u="none" strike="noStrike" cap="none">
                <a:solidFill>
                  <a:schemeClr val="dk1"/>
                </a:solidFill>
                <a:latin typeface="Arial"/>
                <a:ea typeface="Arial"/>
                <a:cs typeface="Arial"/>
                <a:sym typeface="Arial"/>
              </a:defRPr>
            </a:lvl6pPr>
            <a:lvl7pPr marL="2743200" marR="0" lvl="6" indent="0" algn="l" rtl="0">
              <a:spcBef>
                <a:spcPts val="0"/>
              </a:spcBef>
              <a:defRPr sz="1800" b="0" i="0" u="none" strike="noStrike" cap="none">
                <a:solidFill>
                  <a:schemeClr val="dk1"/>
                </a:solidFill>
                <a:latin typeface="Arial"/>
                <a:ea typeface="Arial"/>
                <a:cs typeface="Arial"/>
                <a:sym typeface="Arial"/>
              </a:defRPr>
            </a:lvl7pPr>
            <a:lvl8pPr marL="3200400" marR="0" lvl="7" indent="0" algn="l" rtl="0">
              <a:spcBef>
                <a:spcPts val="0"/>
              </a:spcBef>
              <a:defRPr sz="1800" b="0" i="0" u="none" strike="noStrike" cap="none">
                <a:solidFill>
                  <a:schemeClr val="dk1"/>
                </a:solidFill>
                <a:latin typeface="Arial"/>
                <a:ea typeface="Arial"/>
                <a:cs typeface="Arial"/>
                <a:sym typeface="Arial"/>
              </a:defRPr>
            </a:lvl8pPr>
            <a:lvl9pPr marL="3657600" marR="0" lvl="8" indent="0" algn="l" rtl="0">
              <a:spcBef>
                <a:spcPts val="0"/>
              </a:spcBef>
              <a:defRPr sz="1800" b="0" i="0" u="none" strike="noStrike" cap="none">
                <a:solidFill>
                  <a:schemeClr val="dk1"/>
                </a:solidFill>
                <a:latin typeface="Arial"/>
                <a:ea typeface="Arial"/>
                <a:cs typeface="Arial"/>
                <a:sym typeface="Arial"/>
              </a:defRPr>
            </a:lvl9pPr>
          </a:lstStyle>
          <a:p>
            <a:endParaRPr/>
          </a:p>
        </p:txBody>
      </p:sp>
      <p:sp>
        <p:nvSpPr>
          <p:cNvPr id="165" name="Shape 165"/>
          <p:cNvSpPr txBox="1">
            <a:spLocks noGrp="1"/>
          </p:cNvSpPr>
          <p:nvPr>
            <p:ph type="ftr" idx="11"/>
          </p:nvPr>
        </p:nvSpPr>
        <p:spPr>
          <a:xfrm>
            <a:off x="304800" y="6410325"/>
            <a:ext cx="3581399" cy="366713"/>
          </a:xfrm>
          <a:prstGeom prst="rect">
            <a:avLst/>
          </a:prstGeom>
          <a:noFill/>
          <a:ln>
            <a:noFill/>
          </a:ln>
        </p:spPr>
        <p:txBody>
          <a:bodyPr lIns="91425" tIns="91425" rIns="91425" bIns="91425" anchor="t" anchorCtr="0"/>
          <a:lstStyle>
            <a:lvl1pPr marL="0" marR="0" lvl="0" indent="0" algn="l" rtl="0">
              <a:spcBef>
                <a:spcPts val="0"/>
              </a:spcBef>
              <a:spcAft>
                <a:spcPts val="0"/>
              </a:spcAft>
              <a:defRPr sz="1200" b="0" i="0" u="none" strike="noStrike" cap="none">
                <a:solidFill>
                  <a:srgbClr val="FFFFFF"/>
                </a:solidFill>
                <a:latin typeface="Arial"/>
                <a:ea typeface="Arial"/>
                <a:cs typeface="Arial"/>
                <a:sym typeface="Arial"/>
              </a:defRPr>
            </a:lvl1pPr>
            <a:lvl2pPr marL="457200" marR="0" lvl="1" indent="0" algn="l" rtl="0">
              <a:spcBef>
                <a:spcPts val="0"/>
              </a:spcBef>
              <a:spcAft>
                <a:spcPts val="0"/>
              </a:spcAft>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defRPr sz="1800" b="0" i="0" u="none" strike="noStrike" cap="none">
                <a:solidFill>
                  <a:schemeClr val="dk1"/>
                </a:solidFill>
                <a:latin typeface="Arial"/>
                <a:ea typeface="Arial"/>
                <a:cs typeface="Arial"/>
                <a:sym typeface="Arial"/>
              </a:defRPr>
            </a:lvl5pPr>
            <a:lvl6pPr marL="2286000" marR="0" lvl="5" indent="0" algn="l" rtl="0">
              <a:spcBef>
                <a:spcPts val="0"/>
              </a:spcBef>
              <a:defRPr sz="1800" b="0" i="0" u="none" strike="noStrike" cap="none">
                <a:solidFill>
                  <a:schemeClr val="dk1"/>
                </a:solidFill>
                <a:latin typeface="Arial"/>
                <a:ea typeface="Arial"/>
                <a:cs typeface="Arial"/>
                <a:sym typeface="Arial"/>
              </a:defRPr>
            </a:lvl6pPr>
            <a:lvl7pPr marL="2743200" marR="0" lvl="6" indent="0" algn="l" rtl="0">
              <a:spcBef>
                <a:spcPts val="0"/>
              </a:spcBef>
              <a:defRPr sz="1800" b="0" i="0" u="none" strike="noStrike" cap="none">
                <a:solidFill>
                  <a:schemeClr val="dk1"/>
                </a:solidFill>
                <a:latin typeface="Arial"/>
                <a:ea typeface="Arial"/>
                <a:cs typeface="Arial"/>
                <a:sym typeface="Arial"/>
              </a:defRPr>
            </a:lvl7pPr>
            <a:lvl8pPr marL="3200400" marR="0" lvl="7" indent="0" algn="l" rtl="0">
              <a:spcBef>
                <a:spcPts val="0"/>
              </a:spcBef>
              <a:defRPr sz="1800" b="0" i="0" u="none" strike="noStrike" cap="none">
                <a:solidFill>
                  <a:schemeClr val="dk1"/>
                </a:solidFill>
                <a:latin typeface="Arial"/>
                <a:ea typeface="Arial"/>
                <a:cs typeface="Arial"/>
                <a:sym typeface="Arial"/>
              </a:defRPr>
            </a:lvl8pPr>
            <a:lvl9pPr marL="3657600" marR="0" lvl="8" indent="0" algn="l" rtl="0">
              <a:spcBef>
                <a:spcPts val="0"/>
              </a:spcBef>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301625" y="228600"/>
            <a:ext cx="8534399" cy="758825"/>
          </a:xfrm>
          <a:prstGeom prst="rect">
            <a:avLst/>
          </a:prstGeom>
          <a:noFill/>
          <a:ln>
            <a:noFill/>
          </a:ln>
        </p:spPr>
        <p:txBody>
          <a:bodyPr lIns="91425" tIns="91425" rIns="91425" bIns="91425" anchor="b" anchorCtr="0"/>
          <a:lstStyle>
            <a:lvl1pPr lvl="0" algn="ctr" rtl="0">
              <a:spcBef>
                <a:spcPts val="0"/>
              </a:spcBef>
              <a:spcAft>
                <a:spcPts val="0"/>
              </a:spcAft>
              <a:defRPr sz="3300">
                <a:solidFill>
                  <a:srgbClr val="7B9899"/>
                </a:solidFill>
                <a:latin typeface="Georgia"/>
                <a:ea typeface="Georgia"/>
                <a:cs typeface="Georgia"/>
                <a:sym typeface="Georgia"/>
              </a:defRPr>
            </a:lvl1pPr>
            <a:lvl2pPr lvl="1" algn="ctr" rtl="0">
              <a:spcBef>
                <a:spcPts val="0"/>
              </a:spcBef>
              <a:spcAft>
                <a:spcPts val="0"/>
              </a:spcAft>
              <a:defRPr sz="3300">
                <a:solidFill>
                  <a:srgbClr val="7B9899"/>
                </a:solidFill>
                <a:latin typeface="Georgia"/>
                <a:ea typeface="Georgia"/>
                <a:cs typeface="Georgia"/>
                <a:sym typeface="Georgia"/>
              </a:defRPr>
            </a:lvl2pPr>
            <a:lvl3pPr lvl="2" algn="ctr" rtl="0">
              <a:spcBef>
                <a:spcPts val="0"/>
              </a:spcBef>
              <a:spcAft>
                <a:spcPts val="0"/>
              </a:spcAft>
              <a:defRPr sz="3300">
                <a:solidFill>
                  <a:srgbClr val="7B9899"/>
                </a:solidFill>
                <a:latin typeface="Georgia"/>
                <a:ea typeface="Georgia"/>
                <a:cs typeface="Georgia"/>
                <a:sym typeface="Georgia"/>
              </a:defRPr>
            </a:lvl3pPr>
            <a:lvl4pPr lvl="3" algn="ctr" rtl="0">
              <a:spcBef>
                <a:spcPts val="0"/>
              </a:spcBef>
              <a:spcAft>
                <a:spcPts val="0"/>
              </a:spcAft>
              <a:defRPr sz="3300">
                <a:solidFill>
                  <a:srgbClr val="7B9899"/>
                </a:solidFill>
                <a:latin typeface="Georgia"/>
                <a:ea typeface="Georgia"/>
                <a:cs typeface="Georgia"/>
                <a:sym typeface="Georgia"/>
              </a:defRPr>
            </a:lvl4pPr>
            <a:lvl5pPr lvl="4" algn="ctr" rtl="0">
              <a:spcBef>
                <a:spcPts val="0"/>
              </a:spcBef>
              <a:spcAft>
                <a:spcPts val="0"/>
              </a:spcAft>
              <a:defRPr sz="3300">
                <a:solidFill>
                  <a:srgbClr val="7B9899"/>
                </a:solidFill>
                <a:latin typeface="Georgia"/>
                <a:ea typeface="Georgia"/>
                <a:cs typeface="Georgia"/>
                <a:sym typeface="Georgia"/>
              </a:defRPr>
            </a:lvl5pPr>
            <a:lvl6pPr marL="457200" lvl="5" algn="ctr" rtl="0">
              <a:spcBef>
                <a:spcPts val="0"/>
              </a:spcBef>
              <a:spcAft>
                <a:spcPts val="0"/>
              </a:spcAft>
              <a:defRPr sz="3300">
                <a:solidFill>
                  <a:srgbClr val="7B9899"/>
                </a:solidFill>
                <a:latin typeface="Georgia"/>
                <a:ea typeface="Georgia"/>
                <a:cs typeface="Georgia"/>
                <a:sym typeface="Georgia"/>
              </a:defRPr>
            </a:lvl6pPr>
            <a:lvl7pPr marL="914400" lvl="6" algn="ctr" rtl="0">
              <a:spcBef>
                <a:spcPts val="0"/>
              </a:spcBef>
              <a:spcAft>
                <a:spcPts val="0"/>
              </a:spcAft>
              <a:defRPr sz="3300">
                <a:solidFill>
                  <a:srgbClr val="7B9899"/>
                </a:solidFill>
                <a:latin typeface="Georgia"/>
                <a:ea typeface="Georgia"/>
                <a:cs typeface="Georgia"/>
                <a:sym typeface="Georgia"/>
              </a:defRPr>
            </a:lvl7pPr>
            <a:lvl8pPr marL="1371600" lvl="7" algn="ctr" rtl="0">
              <a:spcBef>
                <a:spcPts val="0"/>
              </a:spcBef>
              <a:spcAft>
                <a:spcPts val="0"/>
              </a:spcAft>
              <a:defRPr sz="3300">
                <a:solidFill>
                  <a:srgbClr val="7B9899"/>
                </a:solidFill>
                <a:latin typeface="Georgia"/>
                <a:ea typeface="Georgia"/>
                <a:cs typeface="Georgia"/>
                <a:sym typeface="Georgia"/>
              </a:defRPr>
            </a:lvl8pPr>
            <a:lvl9pPr marL="1828800" lvl="8" algn="ctr" rtl="0">
              <a:spcBef>
                <a:spcPts val="0"/>
              </a:spcBef>
              <a:spcAft>
                <a:spcPts val="0"/>
              </a:spcAft>
              <a:defRPr sz="3300">
                <a:solidFill>
                  <a:srgbClr val="7B9899"/>
                </a:solidFill>
                <a:latin typeface="Georgia"/>
                <a:ea typeface="Georgia"/>
                <a:cs typeface="Georgia"/>
                <a:sym typeface="Georgia"/>
              </a:defRPr>
            </a:lvl9pPr>
          </a:lstStyle>
          <a:p>
            <a:endParaRPr/>
          </a:p>
        </p:txBody>
      </p:sp>
      <p:sp>
        <p:nvSpPr>
          <p:cNvPr id="168" name="Shape 168"/>
          <p:cNvSpPr txBox="1">
            <a:spLocks noGrp="1"/>
          </p:cNvSpPr>
          <p:nvPr>
            <p:ph type="dt" idx="10"/>
          </p:nvPr>
        </p:nvSpPr>
        <p:spPr>
          <a:xfrm>
            <a:off x="5791200" y="6405562"/>
            <a:ext cx="3044825" cy="365125"/>
          </a:xfrm>
          <a:prstGeom prst="rect">
            <a:avLst/>
          </a:prstGeom>
          <a:noFill/>
          <a:ln>
            <a:noFill/>
          </a:ln>
        </p:spPr>
        <p:txBody>
          <a:bodyPr lIns="91425" tIns="91425" rIns="91425" bIns="91425" anchor="t" anchorCtr="0"/>
          <a:lstStyle>
            <a:lvl1pPr marL="0" marR="0" lvl="0" indent="0" algn="r" rtl="0">
              <a:spcBef>
                <a:spcPts val="0"/>
              </a:spcBef>
              <a:spcAft>
                <a:spcPts val="0"/>
              </a:spcAft>
              <a:defRPr sz="1400" b="0" i="0" u="none" strike="noStrike" cap="none">
                <a:solidFill>
                  <a:srgbClr val="FFFFFF"/>
                </a:solidFill>
                <a:latin typeface="Arial"/>
                <a:ea typeface="Arial"/>
                <a:cs typeface="Arial"/>
                <a:sym typeface="Arial"/>
              </a:defRPr>
            </a:lvl1pPr>
            <a:lvl2pPr marL="457200" marR="0" lvl="1" indent="0" algn="l" rtl="0">
              <a:spcBef>
                <a:spcPts val="0"/>
              </a:spcBef>
              <a:spcAft>
                <a:spcPts val="0"/>
              </a:spcAft>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defRPr sz="1800" b="0" i="0" u="none" strike="noStrike" cap="none">
                <a:solidFill>
                  <a:schemeClr val="dk1"/>
                </a:solidFill>
                <a:latin typeface="Arial"/>
                <a:ea typeface="Arial"/>
                <a:cs typeface="Arial"/>
                <a:sym typeface="Arial"/>
              </a:defRPr>
            </a:lvl5pPr>
            <a:lvl6pPr marL="2286000" marR="0" lvl="5" indent="0" algn="l" rtl="0">
              <a:spcBef>
                <a:spcPts val="0"/>
              </a:spcBef>
              <a:defRPr sz="1800" b="0" i="0" u="none" strike="noStrike" cap="none">
                <a:solidFill>
                  <a:schemeClr val="dk1"/>
                </a:solidFill>
                <a:latin typeface="Arial"/>
                <a:ea typeface="Arial"/>
                <a:cs typeface="Arial"/>
                <a:sym typeface="Arial"/>
              </a:defRPr>
            </a:lvl6pPr>
            <a:lvl7pPr marL="2743200" marR="0" lvl="6" indent="0" algn="l" rtl="0">
              <a:spcBef>
                <a:spcPts val="0"/>
              </a:spcBef>
              <a:defRPr sz="1800" b="0" i="0" u="none" strike="noStrike" cap="none">
                <a:solidFill>
                  <a:schemeClr val="dk1"/>
                </a:solidFill>
                <a:latin typeface="Arial"/>
                <a:ea typeface="Arial"/>
                <a:cs typeface="Arial"/>
                <a:sym typeface="Arial"/>
              </a:defRPr>
            </a:lvl7pPr>
            <a:lvl8pPr marL="3200400" marR="0" lvl="7" indent="0" algn="l" rtl="0">
              <a:spcBef>
                <a:spcPts val="0"/>
              </a:spcBef>
              <a:defRPr sz="1800" b="0" i="0" u="none" strike="noStrike" cap="none">
                <a:solidFill>
                  <a:schemeClr val="dk1"/>
                </a:solidFill>
                <a:latin typeface="Arial"/>
                <a:ea typeface="Arial"/>
                <a:cs typeface="Arial"/>
                <a:sym typeface="Arial"/>
              </a:defRPr>
            </a:lvl8pPr>
            <a:lvl9pPr marL="3657600" marR="0" lvl="8" indent="0" algn="l" rtl="0">
              <a:spcBef>
                <a:spcPts val="0"/>
              </a:spcBef>
              <a:defRPr sz="1800" b="0" i="0" u="none" strike="noStrike" cap="none">
                <a:solidFill>
                  <a:schemeClr val="dk1"/>
                </a:solidFill>
                <a:latin typeface="Arial"/>
                <a:ea typeface="Arial"/>
                <a:cs typeface="Arial"/>
                <a:sym typeface="Arial"/>
              </a:defRPr>
            </a:lvl9pPr>
          </a:lstStyle>
          <a:p>
            <a:endParaRPr/>
          </a:p>
        </p:txBody>
      </p:sp>
      <p:sp>
        <p:nvSpPr>
          <p:cNvPr id="169" name="Shape 169"/>
          <p:cNvSpPr txBox="1">
            <a:spLocks noGrp="1"/>
          </p:cNvSpPr>
          <p:nvPr>
            <p:ph type="ftr" idx="11"/>
          </p:nvPr>
        </p:nvSpPr>
        <p:spPr>
          <a:xfrm>
            <a:off x="304800" y="6410325"/>
            <a:ext cx="3581399" cy="366713"/>
          </a:xfrm>
          <a:prstGeom prst="rect">
            <a:avLst/>
          </a:prstGeom>
          <a:noFill/>
          <a:ln>
            <a:noFill/>
          </a:ln>
        </p:spPr>
        <p:txBody>
          <a:bodyPr lIns="91425" tIns="91425" rIns="91425" bIns="91425" anchor="t" anchorCtr="0"/>
          <a:lstStyle>
            <a:lvl1pPr marL="0" marR="0" lvl="0" indent="0" algn="l" rtl="0">
              <a:spcBef>
                <a:spcPts val="0"/>
              </a:spcBef>
              <a:spcAft>
                <a:spcPts val="0"/>
              </a:spcAft>
              <a:defRPr sz="1200" b="0" i="0" u="none" strike="noStrike" cap="none">
                <a:solidFill>
                  <a:srgbClr val="FFFFFF"/>
                </a:solidFill>
                <a:latin typeface="Arial"/>
                <a:ea typeface="Arial"/>
                <a:cs typeface="Arial"/>
                <a:sym typeface="Arial"/>
              </a:defRPr>
            </a:lvl1pPr>
            <a:lvl2pPr marL="457200" marR="0" lvl="1" indent="0" algn="l" rtl="0">
              <a:spcBef>
                <a:spcPts val="0"/>
              </a:spcBef>
              <a:spcAft>
                <a:spcPts val="0"/>
              </a:spcAft>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defRPr sz="1800" b="0" i="0" u="none" strike="noStrike" cap="none">
                <a:solidFill>
                  <a:schemeClr val="dk1"/>
                </a:solidFill>
                <a:latin typeface="Arial"/>
                <a:ea typeface="Arial"/>
                <a:cs typeface="Arial"/>
                <a:sym typeface="Arial"/>
              </a:defRPr>
            </a:lvl5pPr>
            <a:lvl6pPr marL="2286000" marR="0" lvl="5" indent="0" algn="l" rtl="0">
              <a:spcBef>
                <a:spcPts val="0"/>
              </a:spcBef>
              <a:defRPr sz="1800" b="0" i="0" u="none" strike="noStrike" cap="none">
                <a:solidFill>
                  <a:schemeClr val="dk1"/>
                </a:solidFill>
                <a:latin typeface="Arial"/>
                <a:ea typeface="Arial"/>
                <a:cs typeface="Arial"/>
                <a:sym typeface="Arial"/>
              </a:defRPr>
            </a:lvl6pPr>
            <a:lvl7pPr marL="2743200" marR="0" lvl="6" indent="0" algn="l" rtl="0">
              <a:spcBef>
                <a:spcPts val="0"/>
              </a:spcBef>
              <a:defRPr sz="1800" b="0" i="0" u="none" strike="noStrike" cap="none">
                <a:solidFill>
                  <a:schemeClr val="dk1"/>
                </a:solidFill>
                <a:latin typeface="Arial"/>
                <a:ea typeface="Arial"/>
                <a:cs typeface="Arial"/>
                <a:sym typeface="Arial"/>
              </a:defRPr>
            </a:lvl7pPr>
            <a:lvl8pPr marL="3200400" marR="0" lvl="7" indent="0" algn="l" rtl="0">
              <a:spcBef>
                <a:spcPts val="0"/>
              </a:spcBef>
              <a:defRPr sz="1800" b="0" i="0" u="none" strike="noStrike" cap="none">
                <a:solidFill>
                  <a:schemeClr val="dk1"/>
                </a:solidFill>
                <a:latin typeface="Arial"/>
                <a:ea typeface="Arial"/>
                <a:cs typeface="Arial"/>
                <a:sym typeface="Arial"/>
              </a:defRPr>
            </a:lvl8pPr>
            <a:lvl9pPr marL="3657600" marR="0" lvl="8" indent="0" algn="l" rtl="0">
              <a:spcBef>
                <a:spcPts val="0"/>
              </a:spcBef>
              <a:defRPr sz="1800" b="0" i="0" u="none" strike="noStrike" cap="none">
                <a:solidFill>
                  <a:schemeClr val="dk1"/>
                </a:solidFill>
                <a:latin typeface="Arial"/>
                <a:ea typeface="Arial"/>
                <a:cs typeface="Arial"/>
                <a:sym typeface="Arial"/>
              </a:defRPr>
            </a:lvl9pPr>
          </a:lstStyle>
          <a:p>
            <a:endParaRPr/>
          </a:p>
        </p:txBody>
      </p:sp>
      <p:sp>
        <p:nvSpPr>
          <p:cNvPr id="170" name="Shape 170"/>
          <p:cNvSpPr txBox="1">
            <a:spLocks noGrp="1"/>
          </p:cNvSpPr>
          <p:nvPr>
            <p:ph type="sldNum" idx="12"/>
          </p:nvPr>
        </p:nvSpPr>
        <p:spPr>
          <a:xfrm>
            <a:off x="4343400" y="1039812"/>
            <a:ext cx="457200" cy="441324"/>
          </a:xfrm>
          <a:prstGeom prst="rect">
            <a:avLst/>
          </a:prstGeom>
          <a:noFill/>
          <a:ln>
            <a:noFill/>
          </a:ln>
        </p:spPr>
        <p:txBody>
          <a:bodyPr lIns="45700" tIns="45700" rIns="45700" bIns="45700" anchor="ctr" anchorCtr="0">
            <a:noAutofit/>
          </a:bodyPr>
          <a:lstStyle/>
          <a:p>
            <a:pPr marL="0" marR="0" lvl="0" indent="0" algn="ctr" rtl="0">
              <a:spcBef>
                <a:spcPts val="0"/>
              </a:spcBef>
              <a:spcAft>
                <a:spcPts val="0"/>
              </a:spcAft>
              <a:buSzPct val="25000"/>
              <a:buNone/>
            </a:pPr>
            <a:fld id="{00000000-1234-1234-1234-123412341234}" type="slidenum">
              <a:rPr lang="en-US" sz="1600" b="0" i="0" u="none" strike="noStrike" cap="none">
                <a:solidFill>
                  <a:srgbClr val="7A9798"/>
                </a:solidFill>
                <a:latin typeface="Arial"/>
                <a:ea typeface="Arial"/>
                <a:cs typeface="Arial"/>
                <a:sym typeface="Arial"/>
              </a:rPr>
              <a:t>‹#›</a:t>
            </a:fld>
            <a:endParaRPr lang="en-US" sz="1600" b="0" i="0" u="none" strike="noStrike" cap="none">
              <a:solidFill>
                <a:srgbClr val="7A9798"/>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bg>
      <p:bgPr>
        <a:solidFill>
          <a:schemeClr val="lt2"/>
        </a:solidFill>
        <a:effectLst/>
      </p:bgPr>
    </p:bg>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301625" y="228600"/>
            <a:ext cx="8534399" cy="758825"/>
          </a:xfrm>
          <a:prstGeom prst="rect">
            <a:avLst/>
          </a:prstGeom>
          <a:noFill/>
          <a:ln>
            <a:noFill/>
          </a:ln>
        </p:spPr>
        <p:txBody>
          <a:bodyPr lIns="91425" tIns="91425" rIns="91425" bIns="91425" anchor="b" anchorCtr="0"/>
          <a:lstStyle>
            <a:lvl1pPr lvl="0" rtl="0">
              <a:spcBef>
                <a:spcPts val="0"/>
              </a:spcBef>
              <a:defRPr b="1">
                <a:solidFill>
                  <a:srgbClr val="00B050"/>
                </a:solidFill>
                <a:latin typeface="Georgia"/>
                <a:ea typeface="Georgia"/>
                <a:cs typeface="Georgia"/>
                <a:sym typeface="Georgia"/>
              </a:defRPr>
            </a:lvl1pPr>
            <a:lvl2pPr lvl="1" rtl="0">
              <a:spcBef>
                <a:spcPts val="0"/>
              </a:spcBef>
              <a:defRPr sz="3300">
                <a:solidFill>
                  <a:srgbClr val="7B9899"/>
                </a:solidFill>
                <a:latin typeface="Georgia"/>
                <a:ea typeface="Georgia"/>
                <a:cs typeface="Georgia"/>
                <a:sym typeface="Georgia"/>
              </a:defRPr>
            </a:lvl2pPr>
            <a:lvl3pPr lvl="2" rtl="0">
              <a:spcBef>
                <a:spcPts val="0"/>
              </a:spcBef>
              <a:defRPr sz="3300">
                <a:solidFill>
                  <a:srgbClr val="7B9899"/>
                </a:solidFill>
                <a:latin typeface="Georgia"/>
                <a:ea typeface="Georgia"/>
                <a:cs typeface="Georgia"/>
                <a:sym typeface="Georgia"/>
              </a:defRPr>
            </a:lvl3pPr>
            <a:lvl4pPr lvl="3" rtl="0">
              <a:spcBef>
                <a:spcPts val="0"/>
              </a:spcBef>
              <a:defRPr sz="3300">
                <a:solidFill>
                  <a:srgbClr val="7B9899"/>
                </a:solidFill>
                <a:latin typeface="Georgia"/>
                <a:ea typeface="Georgia"/>
                <a:cs typeface="Georgia"/>
                <a:sym typeface="Georgia"/>
              </a:defRPr>
            </a:lvl4pPr>
            <a:lvl5pPr lvl="4" rtl="0">
              <a:spcBef>
                <a:spcPts val="0"/>
              </a:spcBef>
              <a:defRPr sz="3300">
                <a:solidFill>
                  <a:srgbClr val="7B9899"/>
                </a:solidFill>
                <a:latin typeface="Georgia"/>
                <a:ea typeface="Georgia"/>
                <a:cs typeface="Georgia"/>
                <a:sym typeface="Georgia"/>
              </a:defRPr>
            </a:lvl5pPr>
            <a:lvl6pPr lvl="5" rtl="0">
              <a:spcBef>
                <a:spcPts val="0"/>
              </a:spcBef>
              <a:defRPr sz="3300">
                <a:solidFill>
                  <a:srgbClr val="7B9899"/>
                </a:solidFill>
                <a:latin typeface="Georgia"/>
                <a:ea typeface="Georgia"/>
                <a:cs typeface="Georgia"/>
                <a:sym typeface="Georgia"/>
              </a:defRPr>
            </a:lvl6pPr>
            <a:lvl7pPr lvl="6" rtl="0">
              <a:spcBef>
                <a:spcPts val="0"/>
              </a:spcBef>
              <a:defRPr sz="3300">
                <a:solidFill>
                  <a:srgbClr val="7B9899"/>
                </a:solidFill>
                <a:latin typeface="Georgia"/>
                <a:ea typeface="Georgia"/>
                <a:cs typeface="Georgia"/>
                <a:sym typeface="Georgia"/>
              </a:defRPr>
            </a:lvl7pPr>
            <a:lvl8pPr lvl="7" rtl="0">
              <a:spcBef>
                <a:spcPts val="0"/>
              </a:spcBef>
              <a:defRPr sz="3300">
                <a:solidFill>
                  <a:srgbClr val="7B9899"/>
                </a:solidFill>
                <a:latin typeface="Georgia"/>
                <a:ea typeface="Georgia"/>
                <a:cs typeface="Georgia"/>
                <a:sym typeface="Georgia"/>
              </a:defRPr>
            </a:lvl8pPr>
            <a:lvl9pPr lvl="8" rtl="0">
              <a:spcBef>
                <a:spcPts val="0"/>
              </a:spcBef>
              <a:defRPr sz="3300">
                <a:solidFill>
                  <a:srgbClr val="7B9899"/>
                </a:solidFill>
                <a:latin typeface="Georgia"/>
                <a:ea typeface="Georgia"/>
                <a:cs typeface="Georgia"/>
                <a:sym typeface="Georgia"/>
              </a:defRPr>
            </a:lvl9pPr>
          </a:lstStyle>
          <a:p>
            <a:endParaRPr/>
          </a:p>
        </p:txBody>
      </p:sp>
      <p:sp>
        <p:nvSpPr>
          <p:cNvPr id="45" name="Shape 45"/>
          <p:cNvSpPr txBox="1">
            <a:spLocks noGrp="1"/>
          </p:cNvSpPr>
          <p:nvPr>
            <p:ph type="body" idx="1"/>
          </p:nvPr>
        </p:nvSpPr>
        <p:spPr>
          <a:xfrm>
            <a:off x="301752" y="1527048"/>
            <a:ext cx="8503920" cy="4572000"/>
          </a:xfrm>
          <a:prstGeom prst="rect">
            <a:avLst/>
          </a:prstGeom>
          <a:noFill/>
          <a:ln>
            <a:noFill/>
          </a:ln>
        </p:spPr>
        <p:txBody>
          <a:bodyPr lIns="91425" tIns="91425" rIns="91425" bIns="91425" anchor="t" anchorCtr="0"/>
          <a:lstStyle>
            <a:lvl1pPr marL="273050" lvl="0" indent="-127317" algn="l" rtl="0">
              <a:spcBef>
                <a:spcPts val="540"/>
              </a:spcBef>
              <a:spcAft>
                <a:spcPts val="0"/>
              </a:spcAft>
              <a:buClr>
                <a:schemeClr val="accent1"/>
              </a:buClr>
              <a:buFont typeface="Noto Symbol"/>
              <a:buChar char="●"/>
              <a:defRPr sz="2700">
                <a:solidFill>
                  <a:schemeClr val="dk1"/>
                </a:solidFill>
                <a:latin typeface="Georgia"/>
                <a:ea typeface="Georgia"/>
                <a:cs typeface="Georgia"/>
                <a:sym typeface="Georgia"/>
              </a:defRPr>
            </a:lvl1pPr>
            <a:lvl2pPr marL="547688" lvl="1" indent="-183197" algn="l" rtl="0">
              <a:spcBef>
                <a:spcPts val="440"/>
              </a:spcBef>
              <a:spcAft>
                <a:spcPts val="0"/>
              </a:spcAft>
              <a:buClr>
                <a:schemeClr val="accent2"/>
              </a:buClr>
              <a:buFont typeface="Noto Symbol"/>
              <a:buChar char="○"/>
              <a:defRPr sz="2200">
                <a:solidFill>
                  <a:schemeClr val="dk2"/>
                </a:solidFill>
                <a:latin typeface="Georgia"/>
                <a:ea typeface="Georgia"/>
                <a:cs typeface="Georgia"/>
                <a:sym typeface="Georgia"/>
              </a:defRPr>
            </a:lvl2pPr>
            <a:lvl3pPr marL="822325" lvl="2" indent="-142875" algn="l" rtl="0">
              <a:spcBef>
                <a:spcPts val="400"/>
              </a:spcBef>
              <a:spcAft>
                <a:spcPts val="0"/>
              </a:spcAft>
              <a:buClr>
                <a:srgbClr val="8CADAE"/>
              </a:buClr>
              <a:buFont typeface="Noto Symbol"/>
              <a:buChar char="•"/>
              <a:defRPr sz="2000">
                <a:solidFill>
                  <a:schemeClr val="dk1"/>
                </a:solidFill>
                <a:latin typeface="Georgia"/>
                <a:ea typeface="Georgia"/>
                <a:cs typeface="Georgia"/>
                <a:sym typeface="Georgia"/>
              </a:defRPr>
            </a:lvl3pPr>
            <a:lvl4pPr marL="1096963" lvl="3" indent="-144462" algn="l" rtl="0">
              <a:spcBef>
                <a:spcPts val="400"/>
              </a:spcBef>
              <a:spcAft>
                <a:spcPts val="0"/>
              </a:spcAft>
              <a:buClr>
                <a:srgbClr val="8C7B70"/>
              </a:buClr>
              <a:buFont typeface="Noto Symbol"/>
              <a:buChar char="•"/>
              <a:defRPr sz="2000">
                <a:solidFill>
                  <a:schemeClr val="dk2"/>
                </a:solidFill>
                <a:latin typeface="Georgia"/>
                <a:ea typeface="Georgia"/>
                <a:cs typeface="Georgia"/>
                <a:sym typeface="Georgia"/>
              </a:defRPr>
            </a:lvl4pPr>
            <a:lvl5pPr marL="1371600" lvl="4" indent="-114300" algn="l" rtl="0">
              <a:spcBef>
                <a:spcPts val="360"/>
              </a:spcBef>
              <a:spcAft>
                <a:spcPts val="0"/>
              </a:spcAft>
              <a:buClr>
                <a:srgbClr val="8FB08C"/>
              </a:buClr>
              <a:buFont typeface="Georgia"/>
              <a:buChar char="•"/>
              <a:defRPr>
                <a:solidFill>
                  <a:schemeClr val="dk1"/>
                </a:solidFill>
                <a:latin typeface="Georgia"/>
                <a:ea typeface="Georgia"/>
                <a:cs typeface="Georgia"/>
                <a:sym typeface="Georgia"/>
              </a:defRPr>
            </a:lvl5pPr>
            <a:lvl6pPr marL="1645920" lvl="5" indent="-93980" algn="l" rtl="0">
              <a:spcBef>
                <a:spcPts val="360"/>
              </a:spcBef>
              <a:buClr>
                <a:schemeClr val="accent6"/>
              </a:buClr>
              <a:buFont typeface="Noto Symbol"/>
              <a:buChar char="●"/>
              <a:defRPr sz="1800">
                <a:solidFill>
                  <a:schemeClr val="dk1"/>
                </a:solidFill>
                <a:latin typeface="Georgia"/>
                <a:ea typeface="Georgia"/>
                <a:cs typeface="Georgia"/>
                <a:sym typeface="Georgia"/>
              </a:defRPr>
            </a:lvl6pPr>
            <a:lvl7pPr marL="1920240" lvl="6" indent="-101600" algn="l" rtl="0">
              <a:spcBef>
                <a:spcPts val="320"/>
              </a:spcBef>
              <a:buClr>
                <a:srgbClr val="B75640"/>
              </a:buClr>
              <a:buFont typeface="Georgia"/>
              <a:buChar char="•"/>
              <a:defRPr sz="1600">
                <a:solidFill>
                  <a:schemeClr val="dk1"/>
                </a:solidFill>
                <a:latin typeface="Georgia"/>
                <a:ea typeface="Georgia"/>
                <a:cs typeface="Georgia"/>
                <a:sym typeface="Georgia"/>
              </a:defRPr>
            </a:lvl7pPr>
            <a:lvl8pPr marL="2103120" lvl="7" indent="-83820" algn="l" rtl="0">
              <a:spcBef>
                <a:spcPts val="320"/>
              </a:spcBef>
              <a:buClr>
                <a:srgbClr val="7A6B62"/>
              </a:buClr>
              <a:buFont typeface="Georgia"/>
              <a:buChar char="•"/>
              <a:defRPr sz="1600">
                <a:solidFill>
                  <a:schemeClr val="dk1"/>
                </a:solidFill>
                <a:latin typeface="Georgia"/>
                <a:ea typeface="Georgia"/>
                <a:cs typeface="Georgia"/>
                <a:sym typeface="Georgia"/>
              </a:defRPr>
            </a:lvl8pPr>
            <a:lvl9pPr marL="2377440" lvl="8" indent="-113029" algn="l" rtl="0">
              <a:spcBef>
                <a:spcPts val="280"/>
              </a:spcBef>
              <a:buClr>
                <a:srgbClr val="B29D00"/>
              </a:buClr>
              <a:buFont typeface="Georgia"/>
              <a:buChar char="•"/>
              <a:defRPr sz="1400" cap="none">
                <a:solidFill>
                  <a:schemeClr val="dk1"/>
                </a:solidFill>
                <a:latin typeface="Georgia"/>
                <a:ea typeface="Georgia"/>
                <a:cs typeface="Georgia"/>
                <a:sym typeface="Georgia"/>
              </a:defRPr>
            </a:lvl9pPr>
          </a:lstStyle>
          <a:p>
            <a:endParaRPr/>
          </a:p>
        </p:txBody>
      </p:sp>
      <p:sp>
        <p:nvSpPr>
          <p:cNvPr id="46" name="Shape 46"/>
          <p:cNvSpPr txBox="1">
            <a:spLocks noGrp="1"/>
          </p:cNvSpPr>
          <p:nvPr>
            <p:ph type="dt" idx="10"/>
          </p:nvPr>
        </p:nvSpPr>
        <p:spPr>
          <a:xfrm>
            <a:off x="5791200" y="6405562"/>
            <a:ext cx="3044825" cy="365125"/>
          </a:xfrm>
          <a:prstGeom prst="rect">
            <a:avLst/>
          </a:prstGeom>
          <a:noFill/>
          <a:ln>
            <a:noFill/>
          </a:ln>
        </p:spPr>
        <p:txBody>
          <a:bodyPr lIns="91425" tIns="91425" rIns="91425" bIns="91425" anchor="t" anchorCtr="0"/>
          <a:lstStyle>
            <a:lvl1pPr marL="0" marR="0" lvl="0" indent="0" algn="r" rtl="0">
              <a:spcBef>
                <a:spcPts val="0"/>
              </a:spcBef>
              <a:spcAft>
                <a:spcPts val="0"/>
              </a:spcAft>
              <a:defRPr sz="1400" b="0" i="0" u="none" strike="noStrike" cap="none">
                <a:solidFill>
                  <a:srgbClr val="FFFFFF"/>
                </a:solidFill>
                <a:latin typeface="Arial"/>
                <a:ea typeface="Arial"/>
                <a:cs typeface="Arial"/>
                <a:sym typeface="Arial"/>
              </a:defRPr>
            </a:lvl1pPr>
            <a:lvl2pPr marL="457200" marR="0" lvl="1" indent="0" algn="l" rtl="0">
              <a:spcBef>
                <a:spcPts val="0"/>
              </a:spcBef>
              <a:spcAft>
                <a:spcPts val="0"/>
              </a:spcAft>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defRPr sz="1800" b="0" i="0" u="none" strike="noStrike" cap="none">
                <a:solidFill>
                  <a:schemeClr val="dk1"/>
                </a:solidFill>
                <a:latin typeface="Arial"/>
                <a:ea typeface="Arial"/>
                <a:cs typeface="Arial"/>
                <a:sym typeface="Arial"/>
              </a:defRPr>
            </a:lvl5pPr>
            <a:lvl6pPr marL="2286000" marR="0" lvl="5" indent="0" algn="l" rtl="0">
              <a:spcBef>
                <a:spcPts val="0"/>
              </a:spcBef>
              <a:defRPr sz="1800" b="0" i="0" u="none" strike="noStrike" cap="none">
                <a:solidFill>
                  <a:schemeClr val="dk1"/>
                </a:solidFill>
                <a:latin typeface="Arial"/>
                <a:ea typeface="Arial"/>
                <a:cs typeface="Arial"/>
                <a:sym typeface="Arial"/>
              </a:defRPr>
            </a:lvl6pPr>
            <a:lvl7pPr marL="2743200" marR="0" lvl="6" indent="0" algn="l" rtl="0">
              <a:spcBef>
                <a:spcPts val="0"/>
              </a:spcBef>
              <a:defRPr sz="1800" b="0" i="0" u="none" strike="noStrike" cap="none">
                <a:solidFill>
                  <a:schemeClr val="dk1"/>
                </a:solidFill>
                <a:latin typeface="Arial"/>
                <a:ea typeface="Arial"/>
                <a:cs typeface="Arial"/>
                <a:sym typeface="Arial"/>
              </a:defRPr>
            </a:lvl7pPr>
            <a:lvl8pPr marL="3200400" marR="0" lvl="7" indent="0" algn="l" rtl="0">
              <a:spcBef>
                <a:spcPts val="0"/>
              </a:spcBef>
              <a:defRPr sz="1800" b="0" i="0" u="none" strike="noStrike" cap="none">
                <a:solidFill>
                  <a:schemeClr val="dk1"/>
                </a:solidFill>
                <a:latin typeface="Arial"/>
                <a:ea typeface="Arial"/>
                <a:cs typeface="Arial"/>
                <a:sym typeface="Arial"/>
              </a:defRPr>
            </a:lvl8pPr>
            <a:lvl9pPr marL="3657600" marR="0" lvl="8" indent="0" algn="l" rtl="0">
              <a:spcBef>
                <a:spcPts val="0"/>
              </a:spcBef>
              <a:defRPr sz="1800" b="0" i="0" u="none" strike="noStrike" cap="none">
                <a:solidFill>
                  <a:schemeClr val="dk1"/>
                </a:solidFill>
                <a:latin typeface="Arial"/>
                <a:ea typeface="Arial"/>
                <a:cs typeface="Arial"/>
                <a:sym typeface="Arial"/>
              </a:defRPr>
            </a:lvl9pPr>
          </a:lstStyle>
          <a:p>
            <a:endParaRPr/>
          </a:p>
        </p:txBody>
      </p:sp>
      <p:sp>
        <p:nvSpPr>
          <p:cNvPr id="47" name="Shape 47"/>
          <p:cNvSpPr txBox="1">
            <a:spLocks noGrp="1"/>
          </p:cNvSpPr>
          <p:nvPr>
            <p:ph type="ftr" idx="11"/>
          </p:nvPr>
        </p:nvSpPr>
        <p:spPr>
          <a:xfrm>
            <a:off x="304800" y="6410325"/>
            <a:ext cx="3581399" cy="366713"/>
          </a:xfrm>
          <a:prstGeom prst="rect">
            <a:avLst/>
          </a:prstGeom>
          <a:noFill/>
          <a:ln>
            <a:noFill/>
          </a:ln>
        </p:spPr>
        <p:txBody>
          <a:bodyPr lIns="91425" tIns="91425" rIns="91425" bIns="91425" anchor="t" anchorCtr="0"/>
          <a:lstStyle>
            <a:lvl1pPr marL="0" marR="0" lvl="0" indent="0" algn="l" rtl="0">
              <a:spcBef>
                <a:spcPts val="0"/>
              </a:spcBef>
              <a:spcAft>
                <a:spcPts val="0"/>
              </a:spcAft>
              <a:defRPr sz="1200" b="0" i="0" u="none" strike="noStrike" cap="none">
                <a:solidFill>
                  <a:srgbClr val="FFFFFF"/>
                </a:solidFill>
                <a:latin typeface="Arial"/>
                <a:ea typeface="Arial"/>
                <a:cs typeface="Arial"/>
                <a:sym typeface="Arial"/>
              </a:defRPr>
            </a:lvl1pPr>
            <a:lvl2pPr marL="457200" marR="0" lvl="1" indent="0" algn="l" rtl="0">
              <a:spcBef>
                <a:spcPts val="0"/>
              </a:spcBef>
              <a:spcAft>
                <a:spcPts val="0"/>
              </a:spcAft>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defRPr sz="1800" b="0" i="0" u="none" strike="noStrike" cap="none">
                <a:solidFill>
                  <a:schemeClr val="dk1"/>
                </a:solidFill>
                <a:latin typeface="Arial"/>
                <a:ea typeface="Arial"/>
                <a:cs typeface="Arial"/>
                <a:sym typeface="Arial"/>
              </a:defRPr>
            </a:lvl5pPr>
            <a:lvl6pPr marL="2286000" marR="0" lvl="5" indent="0" algn="l" rtl="0">
              <a:spcBef>
                <a:spcPts val="0"/>
              </a:spcBef>
              <a:defRPr sz="1800" b="0" i="0" u="none" strike="noStrike" cap="none">
                <a:solidFill>
                  <a:schemeClr val="dk1"/>
                </a:solidFill>
                <a:latin typeface="Arial"/>
                <a:ea typeface="Arial"/>
                <a:cs typeface="Arial"/>
                <a:sym typeface="Arial"/>
              </a:defRPr>
            </a:lvl6pPr>
            <a:lvl7pPr marL="2743200" marR="0" lvl="6" indent="0" algn="l" rtl="0">
              <a:spcBef>
                <a:spcPts val="0"/>
              </a:spcBef>
              <a:defRPr sz="1800" b="0" i="0" u="none" strike="noStrike" cap="none">
                <a:solidFill>
                  <a:schemeClr val="dk1"/>
                </a:solidFill>
                <a:latin typeface="Arial"/>
                <a:ea typeface="Arial"/>
                <a:cs typeface="Arial"/>
                <a:sym typeface="Arial"/>
              </a:defRPr>
            </a:lvl7pPr>
            <a:lvl8pPr marL="3200400" marR="0" lvl="7" indent="0" algn="l" rtl="0">
              <a:spcBef>
                <a:spcPts val="0"/>
              </a:spcBef>
              <a:defRPr sz="1800" b="0" i="0" u="none" strike="noStrike" cap="none">
                <a:solidFill>
                  <a:schemeClr val="dk1"/>
                </a:solidFill>
                <a:latin typeface="Arial"/>
                <a:ea typeface="Arial"/>
                <a:cs typeface="Arial"/>
                <a:sym typeface="Arial"/>
              </a:defRPr>
            </a:lvl8pPr>
            <a:lvl9pPr marL="3657600" marR="0" lvl="8" indent="0" algn="l" rtl="0">
              <a:spcBef>
                <a:spcPts val="0"/>
              </a:spcBef>
              <a:defRPr sz="1800" b="0" i="0" u="none" strike="noStrike" cap="none">
                <a:solidFill>
                  <a:schemeClr val="dk1"/>
                </a:solidFill>
                <a:latin typeface="Arial"/>
                <a:ea typeface="Arial"/>
                <a:cs typeface="Arial"/>
                <a:sym typeface="Arial"/>
              </a:defRPr>
            </a:lvl9pPr>
          </a:lstStyle>
          <a:p>
            <a:endParaRPr/>
          </a:p>
        </p:txBody>
      </p:sp>
      <p:sp>
        <p:nvSpPr>
          <p:cNvPr id="48" name="Shape 48"/>
          <p:cNvSpPr txBox="1">
            <a:spLocks noGrp="1"/>
          </p:cNvSpPr>
          <p:nvPr>
            <p:ph type="sldNum" idx="12"/>
          </p:nvPr>
        </p:nvSpPr>
        <p:spPr>
          <a:xfrm>
            <a:off x="4362450" y="1027112"/>
            <a:ext cx="457200" cy="441324"/>
          </a:xfrm>
          <a:prstGeom prst="rect">
            <a:avLst/>
          </a:prstGeom>
          <a:noFill/>
          <a:ln>
            <a:noFill/>
          </a:ln>
        </p:spPr>
        <p:txBody>
          <a:bodyPr lIns="45700" tIns="45700" rIns="45700" bIns="45700" anchor="ctr" anchorCtr="0">
            <a:noAutofit/>
          </a:bodyPr>
          <a:lstStyle/>
          <a:p>
            <a:pPr marL="0" marR="0" lvl="0" indent="0" algn="ctr" rtl="0">
              <a:spcBef>
                <a:spcPts val="0"/>
              </a:spcBef>
              <a:spcAft>
                <a:spcPts val="0"/>
              </a:spcAft>
              <a:buSzPct val="25000"/>
              <a:buNone/>
            </a:pPr>
            <a:fld id="{00000000-1234-1234-1234-123412341234}" type="slidenum">
              <a:rPr lang="en-US" sz="1600" b="0" i="0" u="none" strike="noStrike" cap="none">
                <a:solidFill>
                  <a:srgbClr val="7A9798"/>
                </a:solidFill>
                <a:latin typeface="Arial"/>
                <a:ea typeface="Arial"/>
                <a:cs typeface="Arial"/>
                <a:sym typeface="Arial"/>
              </a:rPr>
              <a:t>‹#›</a:t>
            </a:fld>
            <a:endParaRPr lang="en-US" sz="1600" b="0" i="0" u="none" strike="noStrike" cap="none">
              <a:solidFill>
                <a:srgbClr val="7A9798"/>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49"/>
        <p:cNvGrpSpPr/>
        <p:nvPr/>
      </p:nvGrpSpPr>
      <p:grpSpPr>
        <a:xfrm>
          <a:off x="0" y="0"/>
          <a:ext cx="0" cy="0"/>
          <a:chOff x="0" y="0"/>
          <a:chExt cx="0" cy="0"/>
        </a:xfrm>
      </p:grpSpPr>
      <p:sp>
        <p:nvSpPr>
          <p:cNvPr id="50" name="Shape 50"/>
          <p:cNvSpPr/>
          <p:nvPr/>
        </p:nvSpPr>
        <p:spPr>
          <a:xfrm>
            <a:off x="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51" name="Shape 51"/>
          <p:cNvSpPr/>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52" name="Shape 52"/>
          <p:cNvSpPr/>
          <p:nvPr/>
        </p:nvSpPr>
        <p:spPr>
          <a:xfrm>
            <a:off x="0" y="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53" name="Shape 53"/>
          <p:cNvSpPr/>
          <p:nvPr/>
        </p:nvSpPr>
        <p:spPr>
          <a:xfrm>
            <a:off x="8991600" y="1905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54" name="Shape 54"/>
          <p:cNvSpPr/>
          <p:nvPr/>
        </p:nvSpPr>
        <p:spPr>
          <a:xfrm>
            <a:off x="152400" y="2286000"/>
            <a:ext cx="8832849" cy="304799"/>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55" name="Shape 55"/>
          <p:cNvSpPr/>
          <p:nvPr/>
        </p:nvSpPr>
        <p:spPr>
          <a:xfrm>
            <a:off x="155575" y="142875"/>
            <a:ext cx="8832849" cy="2139950"/>
          </a:xfrm>
          <a:prstGeom prst="rect">
            <a:avLst/>
          </a:prstGeom>
          <a:solidFill>
            <a:schemeClr val="accent1"/>
          </a:solidFill>
          <a:ln>
            <a:noFill/>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56" name="Shape 56"/>
          <p:cNvSpPr/>
          <p:nvPr/>
        </p:nvSpPr>
        <p:spPr>
          <a:xfrm>
            <a:off x="146050" y="6391275"/>
            <a:ext cx="8832849" cy="309562"/>
          </a:xfrm>
          <a:prstGeom prst="rect">
            <a:avLst/>
          </a:prstGeom>
          <a:solidFill>
            <a:schemeClr val="accent3"/>
          </a:solidFill>
          <a:ln>
            <a:noFill/>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57" name="Shape 57"/>
          <p:cNvSpPr/>
          <p:nvPr/>
        </p:nvSpPr>
        <p:spPr>
          <a:xfrm>
            <a:off x="152400" y="152400"/>
            <a:ext cx="8832849" cy="6546850"/>
          </a:xfrm>
          <a:prstGeom prst="rect">
            <a:avLst/>
          </a:prstGeom>
          <a:noFill/>
          <a:ln w="9525" cap="flat" cmpd="sng">
            <a:solidFill>
              <a:srgbClr val="7A9798"/>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cxnSp>
        <p:nvCxnSpPr>
          <p:cNvPr id="58" name="Shape 58"/>
          <p:cNvCxnSpPr/>
          <p:nvPr/>
        </p:nvCxnSpPr>
        <p:spPr>
          <a:xfrm>
            <a:off x="152400" y="2438400"/>
            <a:ext cx="8832849" cy="0"/>
          </a:xfrm>
          <a:prstGeom prst="straightConnector1">
            <a:avLst/>
          </a:prstGeom>
          <a:noFill/>
          <a:ln w="11425" cap="flat" cmpd="sng">
            <a:solidFill>
              <a:srgbClr val="7A9798"/>
            </a:solidFill>
            <a:prstDash val="dash"/>
            <a:round/>
            <a:headEnd type="none" w="med" len="med"/>
            <a:tailEnd type="none" w="med" len="med"/>
          </a:ln>
        </p:spPr>
      </p:cxnSp>
      <p:sp>
        <p:nvSpPr>
          <p:cNvPr id="59" name="Shape 59"/>
          <p:cNvSpPr/>
          <p:nvPr/>
        </p:nvSpPr>
        <p:spPr>
          <a:xfrm>
            <a:off x="4267200" y="2114550"/>
            <a:ext cx="609599" cy="609599"/>
          </a:xfrm>
          <a:prstGeom prst="ellipse">
            <a:avLst/>
          </a:prstGeom>
          <a:solidFill>
            <a:srgbClr val="FFFFFF"/>
          </a:solidFill>
          <a:ln>
            <a:noFill/>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60" name="Shape 60"/>
          <p:cNvSpPr/>
          <p:nvPr/>
        </p:nvSpPr>
        <p:spPr>
          <a:xfrm>
            <a:off x="4362450" y="2209800"/>
            <a:ext cx="419099" cy="420687"/>
          </a:xfrm>
          <a:prstGeom prst="ellipse">
            <a:avLst/>
          </a:prstGeom>
          <a:solidFill>
            <a:srgbClr val="FFFFFF"/>
          </a:solidFill>
          <a:ln w="50800" cap="rnd" cmpd="dbl">
            <a:solidFill>
              <a:srgbClr val="7A9798"/>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61" name="Shape 61"/>
          <p:cNvSpPr txBox="1">
            <a:spLocks noGrp="1"/>
          </p:cNvSpPr>
          <p:nvPr>
            <p:ph type="body" idx="1"/>
          </p:nvPr>
        </p:nvSpPr>
        <p:spPr>
          <a:xfrm>
            <a:off x="1368425" y="2743200"/>
            <a:ext cx="6480174" cy="1673224"/>
          </a:xfrm>
          <a:prstGeom prst="rect">
            <a:avLst/>
          </a:prstGeom>
          <a:noFill/>
          <a:ln>
            <a:noFill/>
          </a:ln>
        </p:spPr>
        <p:txBody>
          <a:bodyPr lIns="91425" tIns="91425" rIns="91425" bIns="91425" anchor="t" anchorCtr="0"/>
          <a:lstStyle>
            <a:lvl1pPr marL="0" lvl="0" indent="0" algn="ctr" rtl="0">
              <a:spcBef>
                <a:spcPts val="0"/>
              </a:spcBef>
              <a:buClr>
                <a:schemeClr val="dk2"/>
              </a:buClr>
              <a:buFont typeface="Georgia"/>
              <a:buNone/>
              <a:defRPr sz="1600" b="1" cap="none">
                <a:solidFill>
                  <a:schemeClr val="dk2"/>
                </a:solidFill>
              </a:defRPr>
            </a:lvl1pPr>
            <a:lvl2pPr lvl="1" rtl="0">
              <a:spcBef>
                <a:spcPts val="0"/>
              </a:spcBef>
              <a:buClr>
                <a:srgbClr val="888888"/>
              </a:buClr>
              <a:buFont typeface="Georgia"/>
              <a:buNone/>
              <a:defRPr sz="1800">
                <a:solidFill>
                  <a:srgbClr val="888888"/>
                </a:solidFill>
              </a:defRPr>
            </a:lvl2pPr>
            <a:lvl3pPr lvl="2" rtl="0">
              <a:spcBef>
                <a:spcPts val="0"/>
              </a:spcBef>
              <a:buClr>
                <a:srgbClr val="888888"/>
              </a:buClr>
              <a:buFont typeface="Georgia"/>
              <a:buNone/>
              <a:defRPr sz="1600">
                <a:solidFill>
                  <a:srgbClr val="888888"/>
                </a:solidFill>
              </a:defRPr>
            </a:lvl3pPr>
            <a:lvl4pPr lvl="3" rtl="0">
              <a:spcBef>
                <a:spcPts val="0"/>
              </a:spcBef>
              <a:buClr>
                <a:srgbClr val="888888"/>
              </a:buClr>
              <a:buFont typeface="Georgia"/>
              <a:buNone/>
              <a:defRPr sz="1400">
                <a:solidFill>
                  <a:srgbClr val="888888"/>
                </a:solidFill>
              </a:defRPr>
            </a:lvl4pPr>
            <a:lvl5pPr lvl="4" rtl="0">
              <a:spcBef>
                <a:spcPts val="0"/>
              </a:spcBef>
              <a:buClr>
                <a:srgbClr val="888888"/>
              </a:buClr>
              <a:buFont typeface="Georgia"/>
              <a:buNone/>
              <a:defRPr sz="1400">
                <a:solidFill>
                  <a:srgbClr val="888888"/>
                </a:solidFill>
              </a:defRPr>
            </a:lvl5pPr>
            <a:lvl6pPr lvl="5" rtl="0">
              <a:spcBef>
                <a:spcPts val="0"/>
              </a:spcBef>
              <a:defRPr sz="1800">
                <a:solidFill>
                  <a:schemeClr val="dk1"/>
                </a:solidFill>
                <a:latin typeface="Georgia"/>
                <a:ea typeface="Georgia"/>
                <a:cs typeface="Georgia"/>
                <a:sym typeface="Georgia"/>
              </a:defRPr>
            </a:lvl6pPr>
            <a:lvl7pPr lvl="6" rtl="0">
              <a:spcBef>
                <a:spcPts val="0"/>
              </a:spcBef>
              <a:defRPr sz="1600">
                <a:solidFill>
                  <a:schemeClr val="dk1"/>
                </a:solidFill>
                <a:latin typeface="Georgia"/>
                <a:ea typeface="Georgia"/>
                <a:cs typeface="Georgia"/>
                <a:sym typeface="Georgia"/>
              </a:defRPr>
            </a:lvl7pPr>
            <a:lvl8pPr lvl="7" rtl="0">
              <a:spcBef>
                <a:spcPts val="0"/>
              </a:spcBef>
              <a:defRPr sz="1600">
                <a:solidFill>
                  <a:schemeClr val="dk1"/>
                </a:solidFill>
                <a:latin typeface="Georgia"/>
                <a:ea typeface="Georgia"/>
                <a:cs typeface="Georgia"/>
                <a:sym typeface="Georgia"/>
              </a:defRPr>
            </a:lvl8pPr>
            <a:lvl9pPr lvl="8" rtl="0">
              <a:spcBef>
                <a:spcPts val="0"/>
              </a:spcBef>
              <a:defRPr sz="1400" cap="none">
                <a:solidFill>
                  <a:schemeClr val="dk1"/>
                </a:solidFill>
                <a:latin typeface="Georgia"/>
                <a:ea typeface="Georgia"/>
                <a:cs typeface="Georgia"/>
                <a:sym typeface="Georgia"/>
              </a:defRPr>
            </a:lvl9pPr>
          </a:lstStyle>
          <a:p>
            <a:endParaRPr/>
          </a:p>
        </p:txBody>
      </p:sp>
      <p:sp>
        <p:nvSpPr>
          <p:cNvPr id="62" name="Shape 62"/>
          <p:cNvSpPr txBox="1">
            <a:spLocks noGrp="1"/>
          </p:cNvSpPr>
          <p:nvPr>
            <p:ph type="title"/>
          </p:nvPr>
        </p:nvSpPr>
        <p:spPr>
          <a:xfrm>
            <a:off x="722312" y="533400"/>
            <a:ext cx="7772400" cy="1524000"/>
          </a:xfrm>
          <a:prstGeom prst="rect">
            <a:avLst/>
          </a:prstGeom>
          <a:noFill/>
          <a:ln>
            <a:noFill/>
          </a:ln>
        </p:spPr>
        <p:txBody>
          <a:bodyPr lIns="91425" tIns="91425" rIns="91425" bIns="91425" anchor="b" anchorCtr="0"/>
          <a:lstStyle>
            <a:lvl1pPr lvl="0" algn="ctr" rtl="0">
              <a:spcBef>
                <a:spcPts val="0"/>
              </a:spcBef>
              <a:buClr>
                <a:srgbClr val="FFFFFF"/>
              </a:buClr>
              <a:buFont typeface="Georgia"/>
              <a:buNone/>
              <a:defRPr sz="4200" b="0" cap="none">
                <a:solidFill>
                  <a:srgbClr val="FFFFFF"/>
                </a:solidFill>
              </a:defRPr>
            </a:lvl1pPr>
            <a:lvl2pPr lvl="1" rtl="0">
              <a:spcBef>
                <a:spcPts val="0"/>
              </a:spcBef>
              <a:defRPr sz="3300">
                <a:solidFill>
                  <a:srgbClr val="7B9899"/>
                </a:solidFill>
                <a:latin typeface="Georgia"/>
                <a:ea typeface="Georgia"/>
                <a:cs typeface="Georgia"/>
                <a:sym typeface="Georgia"/>
              </a:defRPr>
            </a:lvl2pPr>
            <a:lvl3pPr lvl="2" rtl="0">
              <a:spcBef>
                <a:spcPts val="0"/>
              </a:spcBef>
              <a:defRPr sz="3300">
                <a:solidFill>
                  <a:srgbClr val="7B9899"/>
                </a:solidFill>
                <a:latin typeface="Georgia"/>
                <a:ea typeface="Georgia"/>
                <a:cs typeface="Georgia"/>
                <a:sym typeface="Georgia"/>
              </a:defRPr>
            </a:lvl3pPr>
            <a:lvl4pPr lvl="3" rtl="0">
              <a:spcBef>
                <a:spcPts val="0"/>
              </a:spcBef>
              <a:defRPr sz="3300">
                <a:solidFill>
                  <a:srgbClr val="7B9899"/>
                </a:solidFill>
                <a:latin typeface="Georgia"/>
                <a:ea typeface="Georgia"/>
                <a:cs typeface="Georgia"/>
                <a:sym typeface="Georgia"/>
              </a:defRPr>
            </a:lvl4pPr>
            <a:lvl5pPr lvl="4" rtl="0">
              <a:spcBef>
                <a:spcPts val="0"/>
              </a:spcBef>
              <a:defRPr sz="3300">
                <a:solidFill>
                  <a:srgbClr val="7B9899"/>
                </a:solidFill>
                <a:latin typeface="Georgia"/>
                <a:ea typeface="Georgia"/>
                <a:cs typeface="Georgia"/>
                <a:sym typeface="Georgia"/>
              </a:defRPr>
            </a:lvl5pPr>
            <a:lvl6pPr lvl="5" rtl="0">
              <a:spcBef>
                <a:spcPts val="0"/>
              </a:spcBef>
              <a:defRPr sz="3300">
                <a:solidFill>
                  <a:srgbClr val="7B9899"/>
                </a:solidFill>
                <a:latin typeface="Georgia"/>
                <a:ea typeface="Georgia"/>
                <a:cs typeface="Georgia"/>
                <a:sym typeface="Georgia"/>
              </a:defRPr>
            </a:lvl6pPr>
            <a:lvl7pPr lvl="6" rtl="0">
              <a:spcBef>
                <a:spcPts val="0"/>
              </a:spcBef>
              <a:defRPr sz="3300">
                <a:solidFill>
                  <a:srgbClr val="7B9899"/>
                </a:solidFill>
                <a:latin typeface="Georgia"/>
                <a:ea typeface="Georgia"/>
                <a:cs typeface="Georgia"/>
                <a:sym typeface="Georgia"/>
              </a:defRPr>
            </a:lvl7pPr>
            <a:lvl8pPr lvl="7" rtl="0">
              <a:spcBef>
                <a:spcPts val="0"/>
              </a:spcBef>
              <a:defRPr sz="3300">
                <a:solidFill>
                  <a:srgbClr val="7B9899"/>
                </a:solidFill>
                <a:latin typeface="Georgia"/>
                <a:ea typeface="Georgia"/>
                <a:cs typeface="Georgia"/>
                <a:sym typeface="Georgia"/>
              </a:defRPr>
            </a:lvl8pPr>
            <a:lvl9pPr lvl="8" rtl="0">
              <a:spcBef>
                <a:spcPts val="0"/>
              </a:spcBef>
              <a:defRPr sz="3300">
                <a:solidFill>
                  <a:srgbClr val="7B9899"/>
                </a:solidFill>
                <a:latin typeface="Georgia"/>
                <a:ea typeface="Georgia"/>
                <a:cs typeface="Georgia"/>
                <a:sym typeface="Georgia"/>
              </a:defRPr>
            </a:lvl9pPr>
          </a:lstStyle>
          <a:p>
            <a:endParaRPr/>
          </a:p>
        </p:txBody>
      </p:sp>
      <p:sp>
        <p:nvSpPr>
          <p:cNvPr id="63" name="Shape 63"/>
          <p:cNvSpPr txBox="1">
            <a:spLocks noGrp="1"/>
          </p:cNvSpPr>
          <p:nvPr>
            <p:ph type="ftr" idx="11"/>
          </p:nvPr>
        </p:nvSpPr>
        <p:spPr>
          <a:xfrm>
            <a:off x="304800" y="6410325"/>
            <a:ext cx="3581399" cy="366713"/>
          </a:xfrm>
          <a:prstGeom prst="rect">
            <a:avLst/>
          </a:prstGeom>
          <a:noFill/>
          <a:ln>
            <a:noFill/>
          </a:ln>
        </p:spPr>
        <p:txBody>
          <a:bodyPr lIns="91425" tIns="91425" rIns="91425" bIns="91425" anchor="t" anchorCtr="0"/>
          <a:lstStyle>
            <a:lvl1pPr marL="0" marR="0" lvl="0" indent="0" algn="l" rtl="0">
              <a:spcBef>
                <a:spcPts val="0"/>
              </a:spcBef>
              <a:spcAft>
                <a:spcPts val="0"/>
              </a:spcAft>
              <a:defRPr sz="1200" b="0" i="0" u="none" strike="noStrike" cap="none">
                <a:solidFill>
                  <a:srgbClr val="FFFFFF"/>
                </a:solidFill>
                <a:latin typeface="Arial"/>
                <a:ea typeface="Arial"/>
                <a:cs typeface="Arial"/>
                <a:sym typeface="Arial"/>
              </a:defRPr>
            </a:lvl1pPr>
            <a:lvl2pPr marL="457200" marR="0" lvl="1" indent="0" algn="l" rtl="0">
              <a:spcBef>
                <a:spcPts val="0"/>
              </a:spcBef>
              <a:spcAft>
                <a:spcPts val="0"/>
              </a:spcAft>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defRPr sz="1800" b="0" i="0" u="none" strike="noStrike" cap="none">
                <a:solidFill>
                  <a:schemeClr val="dk1"/>
                </a:solidFill>
                <a:latin typeface="Arial"/>
                <a:ea typeface="Arial"/>
                <a:cs typeface="Arial"/>
                <a:sym typeface="Arial"/>
              </a:defRPr>
            </a:lvl5pPr>
            <a:lvl6pPr marL="2286000" marR="0" lvl="5" indent="0" algn="l" rtl="0">
              <a:spcBef>
                <a:spcPts val="0"/>
              </a:spcBef>
              <a:defRPr sz="1800" b="0" i="0" u="none" strike="noStrike" cap="none">
                <a:solidFill>
                  <a:schemeClr val="dk1"/>
                </a:solidFill>
                <a:latin typeface="Arial"/>
                <a:ea typeface="Arial"/>
                <a:cs typeface="Arial"/>
                <a:sym typeface="Arial"/>
              </a:defRPr>
            </a:lvl6pPr>
            <a:lvl7pPr marL="2743200" marR="0" lvl="6" indent="0" algn="l" rtl="0">
              <a:spcBef>
                <a:spcPts val="0"/>
              </a:spcBef>
              <a:defRPr sz="1800" b="0" i="0" u="none" strike="noStrike" cap="none">
                <a:solidFill>
                  <a:schemeClr val="dk1"/>
                </a:solidFill>
                <a:latin typeface="Arial"/>
                <a:ea typeface="Arial"/>
                <a:cs typeface="Arial"/>
                <a:sym typeface="Arial"/>
              </a:defRPr>
            </a:lvl7pPr>
            <a:lvl8pPr marL="3200400" marR="0" lvl="7" indent="0" algn="l" rtl="0">
              <a:spcBef>
                <a:spcPts val="0"/>
              </a:spcBef>
              <a:defRPr sz="1800" b="0" i="0" u="none" strike="noStrike" cap="none">
                <a:solidFill>
                  <a:schemeClr val="dk1"/>
                </a:solidFill>
                <a:latin typeface="Arial"/>
                <a:ea typeface="Arial"/>
                <a:cs typeface="Arial"/>
                <a:sym typeface="Arial"/>
              </a:defRPr>
            </a:lvl8pPr>
            <a:lvl9pPr marL="3657600" marR="0" lvl="8" indent="0" algn="l" rtl="0">
              <a:spcBef>
                <a:spcPts val="0"/>
              </a:spcBef>
              <a:defRPr sz="1800" b="0" i="0" u="none" strike="noStrike" cap="none">
                <a:solidFill>
                  <a:schemeClr val="dk1"/>
                </a:solidFill>
                <a:latin typeface="Arial"/>
                <a:ea typeface="Arial"/>
                <a:cs typeface="Arial"/>
                <a:sym typeface="Arial"/>
              </a:defRPr>
            </a:lvl9pPr>
          </a:lstStyle>
          <a:p>
            <a:endParaRPr/>
          </a:p>
        </p:txBody>
      </p:sp>
      <p:sp>
        <p:nvSpPr>
          <p:cNvPr id="64" name="Shape 64"/>
          <p:cNvSpPr txBox="1">
            <a:spLocks noGrp="1"/>
          </p:cNvSpPr>
          <p:nvPr>
            <p:ph type="dt" idx="10"/>
          </p:nvPr>
        </p:nvSpPr>
        <p:spPr>
          <a:xfrm>
            <a:off x="5791200" y="6405562"/>
            <a:ext cx="3044825" cy="365125"/>
          </a:xfrm>
          <a:prstGeom prst="rect">
            <a:avLst/>
          </a:prstGeom>
          <a:noFill/>
          <a:ln>
            <a:noFill/>
          </a:ln>
        </p:spPr>
        <p:txBody>
          <a:bodyPr lIns="91425" tIns="91425" rIns="91425" bIns="91425" anchor="t" anchorCtr="0"/>
          <a:lstStyle>
            <a:lvl1pPr marL="0" marR="0" lvl="0" indent="0" algn="r" rtl="0">
              <a:spcBef>
                <a:spcPts val="0"/>
              </a:spcBef>
              <a:spcAft>
                <a:spcPts val="0"/>
              </a:spcAft>
              <a:defRPr sz="1400" b="0" i="0" u="none" strike="noStrike" cap="none">
                <a:solidFill>
                  <a:srgbClr val="FFFFFF"/>
                </a:solidFill>
                <a:latin typeface="Arial"/>
                <a:ea typeface="Arial"/>
                <a:cs typeface="Arial"/>
                <a:sym typeface="Arial"/>
              </a:defRPr>
            </a:lvl1pPr>
            <a:lvl2pPr marL="457200" marR="0" lvl="1" indent="0" algn="l" rtl="0">
              <a:spcBef>
                <a:spcPts val="0"/>
              </a:spcBef>
              <a:spcAft>
                <a:spcPts val="0"/>
              </a:spcAft>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defRPr sz="1800" b="0" i="0" u="none" strike="noStrike" cap="none">
                <a:solidFill>
                  <a:schemeClr val="dk1"/>
                </a:solidFill>
                <a:latin typeface="Arial"/>
                <a:ea typeface="Arial"/>
                <a:cs typeface="Arial"/>
                <a:sym typeface="Arial"/>
              </a:defRPr>
            </a:lvl5pPr>
            <a:lvl6pPr marL="2286000" marR="0" lvl="5" indent="0" algn="l" rtl="0">
              <a:spcBef>
                <a:spcPts val="0"/>
              </a:spcBef>
              <a:defRPr sz="1800" b="0" i="0" u="none" strike="noStrike" cap="none">
                <a:solidFill>
                  <a:schemeClr val="dk1"/>
                </a:solidFill>
                <a:latin typeface="Arial"/>
                <a:ea typeface="Arial"/>
                <a:cs typeface="Arial"/>
                <a:sym typeface="Arial"/>
              </a:defRPr>
            </a:lvl6pPr>
            <a:lvl7pPr marL="2743200" marR="0" lvl="6" indent="0" algn="l" rtl="0">
              <a:spcBef>
                <a:spcPts val="0"/>
              </a:spcBef>
              <a:defRPr sz="1800" b="0" i="0" u="none" strike="noStrike" cap="none">
                <a:solidFill>
                  <a:schemeClr val="dk1"/>
                </a:solidFill>
                <a:latin typeface="Arial"/>
                <a:ea typeface="Arial"/>
                <a:cs typeface="Arial"/>
                <a:sym typeface="Arial"/>
              </a:defRPr>
            </a:lvl7pPr>
            <a:lvl8pPr marL="3200400" marR="0" lvl="7" indent="0" algn="l" rtl="0">
              <a:spcBef>
                <a:spcPts val="0"/>
              </a:spcBef>
              <a:defRPr sz="1800" b="0" i="0" u="none" strike="noStrike" cap="none">
                <a:solidFill>
                  <a:schemeClr val="dk1"/>
                </a:solidFill>
                <a:latin typeface="Arial"/>
                <a:ea typeface="Arial"/>
                <a:cs typeface="Arial"/>
                <a:sym typeface="Arial"/>
              </a:defRPr>
            </a:lvl8pPr>
            <a:lvl9pPr marL="3657600" marR="0" lvl="8" indent="0" algn="l" rtl="0">
              <a:spcBef>
                <a:spcPts val="0"/>
              </a:spcBef>
              <a:defRPr sz="1800" b="0" i="0" u="none" strike="noStrike" cap="none">
                <a:solidFill>
                  <a:schemeClr val="dk1"/>
                </a:solidFill>
                <a:latin typeface="Arial"/>
                <a:ea typeface="Arial"/>
                <a:cs typeface="Arial"/>
                <a:sym typeface="Arial"/>
              </a:defRPr>
            </a:lvl9pPr>
          </a:lstStyle>
          <a:p>
            <a:endParaRPr/>
          </a:p>
        </p:txBody>
      </p:sp>
      <p:sp>
        <p:nvSpPr>
          <p:cNvPr id="65" name="Shape 65"/>
          <p:cNvSpPr txBox="1">
            <a:spLocks noGrp="1"/>
          </p:cNvSpPr>
          <p:nvPr>
            <p:ph type="sldNum" idx="12"/>
          </p:nvPr>
        </p:nvSpPr>
        <p:spPr>
          <a:xfrm>
            <a:off x="4343400" y="2198688"/>
            <a:ext cx="457200" cy="441324"/>
          </a:xfrm>
          <a:prstGeom prst="rect">
            <a:avLst/>
          </a:prstGeom>
          <a:noFill/>
          <a:ln>
            <a:noFill/>
          </a:ln>
        </p:spPr>
        <p:txBody>
          <a:bodyPr lIns="45700" tIns="45700" rIns="45700" bIns="45700" anchor="ctr" anchorCtr="0">
            <a:noAutofit/>
          </a:bodyPr>
          <a:lstStyle/>
          <a:p>
            <a:pPr marL="0" marR="0" lvl="0" indent="0" algn="ctr" rtl="0">
              <a:spcBef>
                <a:spcPts val="0"/>
              </a:spcBef>
              <a:spcAft>
                <a:spcPts val="0"/>
              </a:spcAft>
              <a:buSzPct val="25000"/>
              <a:buNone/>
            </a:pPr>
            <a:fld id="{00000000-1234-1234-1234-123412341234}" type="slidenum">
              <a:rPr lang="en-US" sz="1600" b="0" i="0" u="none" strike="noStrike" cap="none">
                <a:solidFill>
                  <a:srgbClr val="7A9798"/>
                </a:solidFill>
                <a:latin typeface="Arial"/>
                <a:ea typeface="Arial"/>
                <a:cs typeface="Arial"/>
                <a:sym typeface="Arial"/>
              </a:rPr>
              <a:t>‹#›</a:t>
            </a:fld>
            <a:endParaRPr lang="en-US" sz="1600" b="0" i="0" u="none" strike="noStrike" cap="none">
              <a:solidFill>
                <a:srgbClr val="7A9798"/>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bg>
      <p:bgPr>
        <a:solidFill>
          <a:schemeClr val="lt2"/>
        </a:solidFill>
        <a:effectLst/>
      </p:bgPr>
    </p:bg>
    <p:spTree>
      <p:nvGrpSpPr>
        <p:cNvPr id="1" name="Shape 66"/>
        <p:cNvGrpSpPr/>
        <p:nvPr/>
      </p:nvGrpSpPr>
      <p:grpSpPr>
        <a:xfrm>
          <a:off x="0" y="0"/>
          <a:ext cx="0" cy="0"/>
          <a:chOff x="0" y="0"/>
          <a:chExt cx="0" cy="0"/>
        </a:xfrm>
      </p:grpSpPr>
      <p:cxnSp>
        <p:nvCxnSpPr>
          <p:cNvPr id="67" name="Shape 67"/>
          <p:cNvCxnSpPr/>
          <p:nvPr/>
        </p:nvCxnSpPr>
        <p:spPr>
          <a:xfrm rot="10800000" flipH="1">
            <a:off x="4562475" y="1576387"/>
            <a:ext cx="9524" cy="4818062"/>
          </a:xfrm>
          <a:prstGeom prst="straightConnector1">
            <a:avLst/>
          </a:prstGeom>
          <a:noFill/>
          <a:ln w="9525" cap="flat" cmpd="sng">
            <a:solidFill>
              <a:schemeClr val="dk2"/>
            </a:solidFill>
            <a:prstDash val="dash"/>
            <a:round/>
            <a:headEnd type="none" w="med" len="med"/>
            <a:tailEnd type="none" w="med" len="med"/>
          </a:ln>
        </p:spPr>
      </p:cxnSp>
      <p:sp>
        <p:nvSpPr>
          <p:cNvPr id="68" name="Shape 68"/>
          <p:cNvSpPr txBox="1">
            <a:spLocks noGrp="1"/>
          </p:cNvSpPr>
          <p:nvPr>
            <p:ph type="title"/>
          </p:nvPr>
        </p:nvSpPr>
        <p:spPr>
          <a:xfrm>
            <a:off x="301752" y="228600"/>
            <a:ext cx="8534399" cy="758951"/>
          </a:xfrm>
          <a:prstGeom prst="rect">
            <a:avLst/>
          </a:prstGeom>
          <a:noFill/>
          <a:ln>
            <a:noFill/>
          </a:ln>
        </p:spPr>
        <p:txBody>
          <a:bodyPr lIns="91425" tIns="91425" rIns="91425" bIns="91425" anchor="b" anchorCtr="0"/>
          <a:lstStyle>
            <a:lvl1pPr lvl="0" algn="ctr" rtl="0">
              <a:spcBef>
                <a:spcPts val="0"/>
              </a:spcBef>
              <a:spcAft>
                <a:spcPts val="0"/>
              </a:spcAft>
              <a:defRPr sz="3300">
                <a:solidFill>
                  <a:srgbClr val="7B9899"/>
                </a:solidFill>
                <a:latin typeface="Georgia"/>
                <a:ea typeface="Georgia"/>
                <a:cs typeface="Georgia"/>
                <a:sym typeface="Georgia"/>
              </a:defRPr>
            </a:lvl1pPr>
            <a:lvl2pPr lvl="1" algn="ctr" rtl="0">
              <a:spcBef>
                <a:spcPts val="0"/>
              </a:spcBef>
              <a:spcAft>
                <a:spcPts val="0"/>
              </a:spcAft>
              <a:defRPr sz="3300">
                <a:solidFill>
                  <a:srgbClr val="7B9899"/>
                </a:solidFill>
                <a:latin typeface="Georgia"/>
                <a:ea typeface="Georgia"/>
                <a:cs typeface="Georgia"/>
                <a:sym typeface="Georgia"/>
              </a:defRPr>
            </a:lvl2pPr>
            <a:lvl3pPr lvl="2" algn="ctr" rtl="0">
              <a:spcBef>
                <a:spcPts val="0"/>
              </a:spcBef>
              <a:spcAft>
                <a:spcPts val="0"/>
              </a:spcAft>
              <a:defRPr sz="3300">
                <a:solidFill>
                  <a:srgbClr val="7B9899"/>
                </a:solidFill>
                <a:latin typeface="Georgia"/>
                <a:ea typeface="Georgia"/>
                <a:cs typeface="Georgia"/>
                <a:sym typeface="Georgia"/>
              </a:defRPr>
            </a:lvl3pPr>
            <a:lvl4pPr lvl="3" algn="ctr" rtl="0">
              <a:spcBef>
                <a:spcPts val="0"/>
              </a:spcBef>
              <a:spcAft>
                <a:spcPts val="0"/>
              </a:spcAft>
              <a:defRPr sz="3300">
                <a:solidFill>
                  <a:srgbClr val="7B9899"/>
                </a:solidFill>
                <a:latin typeface="Georgia"/>
                <a:ea typeface="Georgia"/>
                <a:cs typeface="Georgia"/>
                <a:sym typeface="Georgia"/>
              </a:defRPr>
            </a:lvl4pPr>
            <a:lvl5pPr lvl="4" algn="ctr" rtl="0">
              <a:spcBef>
                <a:spcPts val="0"/>
              </a:spcBef>
              <a:spcAft>
                <a:spcPts val="0"/>
              </a:spcAft>
              <a:defRPr sz="3300">
                <a:solidFill>
                  <a:srgbClr val="7B9899"/>
                </a:solidFill>
                <a:latin typeface="Georgia"/>
                <a:ea typeface="Georgia"/>
                <a:cs typeface="Georgia"/>
                <a:sym typeface="Georgia"/>
              </a:defRPr>
            </a:lvl5pPr>
            <a:lvl6pPr marL="457200" lvl="5" algn="ctr" rtl="0">
              <a:spcBef>
                <a:spcPts val="0"/>
              </a:spcBef>
              <a:spcAft>
                <a:spcPts val="0"/>
              </a:spcAft>
              <a:defRPr sz="3300">
                <a:solidFill>
                  <a:srgbClr val="7B9899"/>
                </a:solidFill>
                <a:latin typeface="Georgia"/>
                <a:ea typeface="Georgia"/>
                <a:cs typeface="Georgia"/>
                <a:sym typeface="Georgia"/>
              </a:defRPr>
            </a:lvl6pPr>
            <a:lvl7pPr marL="914400" lvl="6" algn="ctr" rtl="0">
              <a:spcBef>
                <a:spcPts val="0"/>
              </a:spcBef>
              <a:spcAft>
                <a:spcPts val="0"/>
              </a:spcAft>
              <a:defRPr sz="3300">
                <a:solidFill>
                  <a:srgbClr val="7B9899"/>
                </a:solidFill>
                <a:latin typeface="Georgia"/>
                <a:ea typeface="Georgia"/>
                <a:cs typeface="Georgia"/>
                <a:sym typeface="Georgia"/>
              </a:defRPr>
            </a:lvl7pPr>
            <a:lvl8pPr marL="1371600" lvl="7" algn="ctr" rtl="0">
              <a:spcBef>
                <a:spcPts val="0"/>
              </a:spcBef>
              <a:spcAft>
                <a:spcPts val="0"/>
              </a:spcAft>
              <a:defRPr sz="3300">
                <a:solidFill>
                  <a:srgbClr val="7B9899"/>
                </a:solidFill>
                <a:latin typeface="Georgia"/>
                <a:ea typeface="Georgia"/>
                <a:cs typeface="Georgia"/>
                <a:sym typeface="Georgia"/>
              </a:defRPr>
            </a:lvl8pPr>
            <a:lvl9pPr marL="1828800" lvl="8" algn="ctr" rtl="0">
              <a:spcBef>
                <a:spcPts val="0"/>
              </a:spcBef>
              <a:spcAft>
                <a:spcPts val="0"/>
              </a:spcAft>
              <a:defRPr sz="3300">
                <a:solidFill>
                  <a:srgbClr val="7B9899"/>
                </a:solidFill>
                <a:latin typeface="Georgia"/>
                <a:ea typeface="Georgia"/>
                <a:cs typeface="Georgia"/>
                <a:sym typeface="Georgia"/>
              </a:defRPr>
            </a:lvl9pPr>
          </a:lstStyle>
          <a:p>
            <a:endParaRPr/>
          </a:p>
        </p:txBody>
      </p:sp>
      <p:sp>
        <p:nvSpPr>
          <p:cNvPr id="69" name="Shape 69"/>
          <p:cNvSpPr txBox="1">
            <a:spLocks noGrp="1"/>
          </p:cNvSpPr>
          <p:nvPr>
            <p:ph type="body" idx="1"/>
          </p:nvPr>
        </p:nvSpPr>
        <p:spPr>
          <a:xfrm>
            <a:off x="301752" y="1371600"/>
            <a:ext cx="4038599" cy="4681727"/>
          </a:xfrm>
          <a:prstGeom prst="rect">
            <a:avLst/>
          </a:prstGeom>
          <a:noFill/>
          <a:ln>
            <a:noFill/>
          </a:ln>
        </p:spPr>
        <p:txBody>
          <a:bodyPr lIns="91425" tIns="91425" rIns="91425" bIns="91425" anchor="t" anchorCtr="0"/>
          <a:lstStyle>
            <a:lvl1pPr lvl="0" rtl="0">
              <a:spcBef>
                <a:spcPts val="0"/>
              </a:spcBef>
              <a:defRPr sz="2500"/>
            </a:lvl1pPr>
            <a:lvl2pPr lvl="1" rtl="0">
              <a:spcBef>
                <a:spcPts val="0"/>
              </a:spcBef>
              <a:defRPr sz="2200">
                <a:solidFill>
                  <a:schemeClr val="dk2"/>
                </a:solidFill>
                <a:latin typeface="Georgia"/>
                <a:ea typeface="Georgia"/>
                <a:cs typeface="Georgia"/>
                <a:sym typeface="Georgia"/>
              </a:defRPr>
            </a:lvl2pPr>
            <a:lvl3pPr lvl="2" rtl="0">
              <a:spcBef>
                <a:spcPts val="0"/>
              </a:spcBef>
              <a:defRPr sz="2000">
                <a:solidFill>
                  <a:schemeClr val="dk1"/>
                </a:solidFill>
                <a:latin typeface="Georgia"/>
                <a:ea typeface="Georgia"/>
                <a:cs typeface="Georgia"/>
                <a:sym typeface="Georgia"/>
              </a:defRPr>
            </a:lvl3pPr>
            <a:lvl4pPr lvl="3" rtl="0">
              <a:spcBef>
                <a:spcPts val="0"/>
              </a:spcBef>
              <a:defRPr sz="2000">
                <a:solidFill>
                  <a:schemeClr val="dk2"/>
                </a:solidFill>
                <a:latin typeface="Georgia"/>
                <a:ea typeface="Georgia"/>
                <a:cs typeface="Georgia"/>
                <a:sym typeface="Georgia"/>
              </a:defRPr>
            </a:lvl4pPr>
            <a:lvl5pPr lvl="4" rtl="0">
              <a:spcBef>
                <a:spcPts val="0"/>
              </a:spcBef>
              <a:defRPr>
                <a:solidFill>
                  <a:schemeClr val="dk1"/>
                </a:solidFill>
                <a:latin typeface="Georgia"/>
                <a:ea typeface="Georgia"/>
                <a:cs typeface="Georgia"/>
                <a:sym typeface="Georgia"/>
              </a:defRPr>
            </a:lvl5pPr>
            <a:lvl6pPr lvl="5" rtl="0">
              <a:spcBef>
                <a:spcPts val="0"/>
              </a:spcBef>
              <a:defRPr sz="1800">
                <a:solidFill>
                  <a:schemeClr val="dk1"/>
                </a:solidFill>
                <a:latin typeface="Georgia"/>
                <a:ea typeface="Georgia"/>
                <a:cs typeface="Georgia"/>
                <a:sym typeface="Georgia"/>
              </a:defRPr>
            </a:lvl6pPr>
            <a:lvl7pPr lvl="6" rtl="0">
              <a:spcBef>
                <a:spcPts val="0"/>
              </a:spcBef>
              <a:defRPr sz="1600">
                <a:solidFill>
                  <a:schemeClr val="dk1"/>
                </a:solidFill>
                <a:latin typeface="Georgia"/>
                <a:ea typeface="Georgia"/>
                <a:cs typeface="Georgia"/>
                <a:sym typeface="Georgia"/>
              </a:defRPr>
            </a:lvl7pPr>
            <a:lvl8pPr lvl="7" rtl="0">
              <a:spcBef>
                <a:spcPts val="0"/>
              </a:spcBef>
              <a:defRPr sz="1600">
                <a:solidFill>
                  <a:schemeClr val="dk1"/>
                </a:solidFill>
                <a:latin typeface="Georgia"/>
                <a:ea typeface="Georgia"/>
                <a:cs typeface="Georgia"/>
                <a:sym typeface="Georgia"/>
              </a:defRPr>
            </a:lvl8pPr>
            <a:lvl9pPr lvl="8" rtl="0">
              <a:spcBef>
                <a:spcPts val="0"/>
              </a:spcBef>
              <a:defRPr sz="1400" cap="none">
                <a:solidFill>
                  <a:schemeClr val="dk1"/>
                </a:solidFill>
                <a:latin typeface="Georgia"/>
                <a:ea typeface="Georgia"/>
                <a:cs typeface="Georgia"/>
                <a:sym typeface="Georgia"/>
              </a:defRPr>
            </a:lvl9pPr>
          </a:lstStyle>
          <a:p>
            <a:endParaRPr/>
          </a:p>
        </p:txBody>
      </p:sp>
      <p:sp>
        <p:nvSpPr>
          <p:cNvPr id="70" name="Shape 70"/>
          <p:cNvSpPr txBox="1">
            <a:spLocks noGrp="1"/>
          </p:cNvSpPr>
          <p:nvPr>
            <p:ph type="body" idx="2"/>
          </p:nvPr>
        </p:nvSpPr>
        <p:spPr>
          <a:xfrm>
            <a:off x="4800600" y="1371600"/>
            <a:ext cx="4038599" cy="4681727"/>
          </a:xfrm>
          <a:prstGeom prst="rect">
            <a:avLst/>
          </a:prstGeom>
          <a:noFill/>
          <a:ln>
            <a:noFill/>
          </a:ln>
        </p:spPr>
        <p:txBody>
          <a:bodyPr lIns="91425" tIns="91425" rIns="91425" bIns="91425" anchor="t" anchorCtr="0"/>
          <a:lstStyle>
            <a:lvl1pPr lvl="0" rtl="0">
              <a:spcBef>
                <a:spcPts val="0"/>
              </a:spcBef>
              <a:defRPr sz="2500"/>
            </a:lvl1pPr>
            <a:lvl2pPr lvl="1" rtl="0">
              <a:spcBef>
                <a:spcPts val="0"/>
              </a:spcBef>
              <a:defRPr sz="2200">
                <a:solidFill>
                  <a:schemeClr val="dk2"/>
                </a:solidFill>
                <a:latin typeface="Georgia"/>
                <a:ea typeface="Georgia"/>
                <a:cs typeface="Georgia"/>
                <a:sym typeface="Georgia"/>
              </a:defRPr>
            </a:lvl2pPr>
            <a:lvl3pPr lvl="2" rtl="0">
              <a:spcBef>
                <a:spcPts val="0"/>
              </a:spcBef>
              <a:defRPr sz="2000">
                <a:solidFill>
                  <a:schemeClr val="dk1"/>
                </a:solidFill>
                <a:latin typeface="Georgia"/>
                <a:ea typeface="Georgia"/>
                <a:cs typeface="Georgia"/>
                <a:sym typeface="Georgia"/>
              </a:defRPr>
            </a:lvl3pPr>
            <a:lvl4pPr lvl="3" rtl="0">
              <a:spcBef>
                <a:spcPts val="0"/>
              </a:spcBef>
              <a:defRPr sz="2000">
                <a:solidFill>
                  <a:schemeClr val="dk2"/>
                </a:solidFill>
                <a:latin typeface="Georgia"/>
                <a:ea typeface="Georgia"/>
                <a:cs typeface="Georgia"/>
                <a:sym typeface="Georgia"/>
              </a:defRPr>
            </a:lvl4pPr>
            <a:lvl5pPr lvl="4" rtl="0">
              <a:spcBef>
                <a:spcPts val="0"/>
              </a:spcBef>
              <a:defRPr>
                <a:solidFill>
                  <a:schemeClr val="dk1"/>
                </a:solidFill>
                <a:latin typeface="Georgia"/>
                <a:ea typeface="Georgia"/>
                <a:cs typeface="Georgia"/>
                <a:sym typeface="Georgia"/>
              </a:defRPr>
            </a:lvl5pPr>
            <a:lvl6pPr lvl="5" rtl="0">
              <a:spcBef>
                <a:spcPts val="0"/>
              </a:spcBef>
              <a:defRPr sz="1800">
                <a:solidFill>
                  <a:schemeClr val="dk1"/>
                </a:solidFill>
                <a:latin typeface="Georgia"/>
                <a:ea typeface="Georgia"/>
                <a:cs typeface="Georgia"/>
                <a:sym typeface="Georgia"/>
              </a:defRPr>
            </a:lvl6pPr>
            <a:lvl7pPr lvl="6" rtl="0">
              <a:spcBef>
                <a:spcPts val="0"/>
              </a:spcBef>
              <a:defRPr sz="1600">
                <a:solidFill>
                  <a:schemeClr val="dk1"/>
                </a:solidFill>
                <a:latin typeface="Georgia"/>
                <a:ea typeface="Georgia"/>
                <a:cs typeface="Georgia"/>
                <a:sym typeface="Georgia"/>
              </a:defRPr>
            </a:lvl7pPr>
            <a:lvl8pPr lvl="7" rtl="0">
              <a:spcBef>
                <a:spcPts val="0"/>
              </a:spcBef>
              <a:defRPr sz="1600">
                <a:solidFill>
                  <a:schemeClr val="dk1"/>
                </a:solidFill>
                <a:latin typeface="Georgia"/>
                <a:ea typeface="Georgia"/>
                <a:cs typeface="Georgia"/>
                <a:sym typeface="Georgia"/>
              </a:defRPr>
            </a:lvl8pPr>
            <a:lvl9pPr lvl="8" rtl="0">
              <a:spcBef>
                <a:spcPts val="0"/>
              </a:spcBef>
              <a:defRPr sz="1400" cap="none">
                <a:solidFill>
                  <a:schemeClr val="dk1"/>
                </a:solidFill>
                <a:latin typeface="Georgia"/>
                <a:ea typeface="Georgia"/>
                <a:cs typeface="Georgia"/>
                <a:sym typeface="Georgia"/>
              </a:defRPr>
            </a:lvl9pPr>
          </a:lstStyle>
          <a:p>
            <a:endParaRPr/>
          </a:p>
        </p:txBody>
      </p:sp>
      <p:sp>
        <p:nvSpPr>
          <p:cNvPr id="71" name="Shape 71"/>
          <p:cNvSpPr txBox="1">
            <a:spLocks noGrp="1"/>
          </p:cNvSpPr>
          <p:nvPr>
            <p:ph type="dt" idx="10"/>
          </p:nvPr>
        </p:nvSpPr>
        <p:spPr>
          <a:xfrm>
            <a:off x="5791200" y="6410325"/>
            <a:ext cx="3044825" cy="365125"/>
          </a:xfrm>
          <a:prstGeom prst="rect">
            <a:avLst/>
          </a:prstGeom>
          <a:noFill/>
          <a:ln>
            <a:noFill/>
          </a:ln>
        </p:spPr>
        <p:txBody>
          <a:bodyPr lIns="91425" tIns="91425" rIns="91425" bIns="91425" anchor="t" anchorCtr="0"/>
          <a:lstStyle>
            <a:lvl1pPr marL="0" marR="0" lvl="0" indent="0" algn="r" rtl="0">
              <a:spcBef>
                <a:spcPts val="0"/>
              </a:spcBef>
              <a:spcAft>
                <a:spcPts val="0"/>
              </a:spcAft>
              <a:defRPr sz="1400" b="0" i="0" u="none" strike="noStrike" cap="none">
                <a:solidFill>
                  <a:srgbClr val="FFFFFF"/>
                </a:solidFill>
                <a:latin typeface="Arial"/>
                <a:ea typeface="Arial"/>
                <a:cs typeface="Arial"/>
                <a:sym typeface="Arial"/>
              </a:defRPr>
            </a:lvl1pPr>
            <a:lvl2pPr marL="457200" marR="0" lvl="1" indent="0" algn="l" rtl="0">
              <a:spcBef>
                <a:spcPts val="0"/>
              </a:spcBef>
              <a:spcAft>
                <a:spcPts val="0"/>
              </a:spcAft>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defRPr sz="1800" b="0" i="0" u="none" strike="noStrike" cap="none">
                <a:solidFill>
                  <a:schemeClr val="dk1"/>
                </a:solidFill>
                <a:latin typeface="Arial"/>
                <a:ea typeface="Arial"/>
                <a:cs typeface="Arial"/>
                <a:sym typeface="Arial"/>
              </a:defRPr>
            </a:lvl5pPr>
            <a:lvl6pPr marL="2286000" marR="0" lvl="5" indent="0" algn="l" rtl="0">
              <a:spcBef>
                <a:spcPts val="0"/>
              </a:spcBef>
              <a:defRPr sz="1800" b="0" i="0" u="none" strike="noStrike" cap="none">
                <a:solidFill>
                  <a:schemeClr val="dk1"/>
                </a:solidFill>
                <a:latin typeface="Arial"/>
                <a:ea typeface="Arial"/>
                <a:cs typeface="Arial"/>
                <a:sym typeface="Arial"/>
              </a:defRPr>
            </a:lvl6pPr>
            <a:lvl7pPr marL="2743200" marR="0" lvl="6" indent="0" algn="l" rtl="0">
              <a:spcBef>
                <a:spcPts val="0"/>
              </a:spcBef>
              <a:defRPr sz="1800" b="0" i="0" u="none" strike="noStrike" cap="none">
                <a:solidFill>
                  <a:schemeClr val="dk1"/>
                </a:solidFill>
                <a:latin typeface="Arial"/>
                <a:ea typeface="Arial"/>
                <a:cs typeface="Arial"/>
                <a:sym typeface="Arial"/>
              </a:defRPr>
            </a:lvl7pPr>
            <a:lvl8pPr marL="3200400" marR="0" lvl="7" indent="0" algn="l" rtl="0">
              <a:spcBef>
                <a:spcPts val="0"/>
              </a:spcBef>
              <a:defRPr sz="1800" b="0" i="0" u="none" strike="noStrike" cap="none">
                <a:solidFill>
                  <a:schemeClr val="dk1"/>
                </a:solidFill>
                <a:latin typeface="Arial"/>
                <a:ea typeface="Arial"/>
                <a:cs typeface="Arial"/>
                <a:sym typeface="Arial"/>
              </a:defRPr>
            </a:lvl8pPr>
            <a:lvl9pPr marL="3657600" marR="0" lvl="8" indent="0" algn="l" rtl="0">
              <a:spcBef>
                <a:spcPts val="0"/>
              </a:spcBef>
              <a:defRPr sz="1800" b="0" i="0" u="none" strike="noStrike" cap="none">
                <a:solidFill>
                  <a:schemeClr val="dk1"/>
                </a:solidFill>
                <a:latin typeface="Arial"/>
                <a:ea typeface="Arial"/>
                <a:cs typeface="Arial"/>
                <a:sym typeface="Arial"/>
              </a:defRPr>
            </a:lvl9pPr>
          </a:lstStyle>
          <a:p>
            <a:endParaRPr/>
          </a:p>
        </p:txBody>
      </p:sp>
      <p:sp>
        <p:nvSpPr>
          <p:cNvPr id="72" name="Shape 72"/>
          <p:cNvSpPr txBox="1">
            <a:spLocks noGrp="1"/>
          </p:cNvSpPr>
          <p:nvPr>
            <p:ph type="ftr" idx="11"/>
          </p:nvPr>
        </p:nvSpPr>
        <p:spPr>
          <a:xfrm>
            <a:off x="304800" y="6410325"/>
            <a:ext cx="3581399" cy="366713"/>
          </a:xfrm>
          <a:prstGeom prst="rect">
            <a:avLst/>
          </a:prstGeom>
          <a:noFill/>
          <a:ln>
            <a:noFill/>
          </a:ln>
        </p:spPr>
        <p:txBody>
          <a:bodyPr lIns="91425" tIns="91425" rIns="91425" bIns="91425" anchor="t" anchorCtr="0"/>
          <a:lstStyle>
            <a:lvl1pPr marL="0" marR="0" lvl="0" indent="0" algn="l" rtl="0">
              <a:spcBef>
                <a:spcPts val="0"/>
              </a:spcBef>
              <a:spcAft>
                <a:spcPts val="0"/>
              </a:spcAft>
              <a:defRPr sz="1200" b="0" i="0" u="none" strike="noStrike" cap="none">
                <a:solidFill>
                  <a:srgbClr val="FFFFFF"/>
                </a:solidFill>
                <a:latin typeface="Arial"/>
                <a:ea typeface="Arial"/>
                <a:cs typeface="Arial"/>
                <a:sym typeface="Arial"/>
              </a:defRPr>
            </a:lvl1pPr>
            <a:lvl2pPr marL="457200" marR="0" lvl="1" indent="0" algn="l" rtl="0">
              <a:spcBef>
                <a:spcPts val="0"/>
              </a:spcBef>
              <a:spcAft>
                <a:spcPts val="0"/>
              </a:spcAft>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defRPr sz="1800" b="0" i="0" u="none" strike="noStrike" cap="none">
                <a:solidFill>
                  <a:schemeClr val="dk1"/>
                </a:solidFill>
                <a:latin typeface="Arial"/>
                <a:ea typeface="Arial"/>
                <a:cs typeface="Arial"/>
                <a:sym typeface="Arial"/>
              </a:defRPr>
            </a:lvl5pPr>
            <a:lvl6pPr marL="2286000" marR="0" lvl="5" indent="0" algn="l" rtl="0">
              <a:spcBef>
                <a:spcPts val="0"/>
              </a:spcBef>
              <a:defRPr sz="1800" b="0" i="0" u="none" strike="noStrike" cap="none">
                <a:solidFill>
                  <a:schemeClr val="dk1"/>
                </a:solidFill>
                <a:latin typeface="Arial"/>
                <a:ea typeface="Arial"/>
                <a:cs typeface="Arial"/>
                <a:sym typeface="Arial"/>
              </a:defRPr>
            </a:lvl6pPr>
            <a:lvl7pPr marL="2743200" marR="0" lvl="6" indent="0" algn="l" rtl="0">
              <a:spcBef>
                <a:spcPts val="0"/>
              </a:spcBef>
              <a:defRPr sz="1800" b="0" i="0" u="none" strike="noStrike" cap="none">
                <a:solidFill>
                  <a:schemeClr val="dk1"/>
                </a:solidFill>
                <a:latin typeface="Arial"/>
                <a:ea typeface="Arial"/>
                <a:cs typeface="Arial"/>
                <a:sym typeface="Arial"/>
              </a:defRPr>
            </a:lvl7pPr>
            <a:lvl8pPr marL="3200400" marR="0" lvl="7" indent="0" algn="l" rtl="0">
              <a:spcBef>
                <a:spcPts val="0"/>
              </a:spcBef>
              <a:defRPr sz="1800" b="0" i="0" u="none" strike="noStrike" cap="none">
                <a:solidFill>
                  <a:schemeClr val="dk1"/>
                </a:solidFill>
                <a:latin typeface="Arial"/>
                <a:ea typeface="Arial"/>
                <a:cs typeface="Arial"/>
                <a:sym typeface="Arial"/>
              </a:defRPr>
            </a:lvl8pPr>
            <a:lvl9pPr marL="3657600" marR="0" lvl="8" indent="0" algn="l" rtl="0">
              <a:spcBef>
                <a:spcPts val="0"/>
              </a:spcBef>
              <a:defRPr sz="1800" b="0" i="0" u="none" strike="noStrike" cap="none">
                <a:solidFill>
                  <a:schemeClr val="dk1"/>
                </a:solidFill>
                <a:latin typeface="Arial"/>
                <a:ea typeface="Arial"/>
                <a:cs typeface="Arial"/>
                <a:sym typeface="Arial"/>
              </a:defRPr>
            </a:lvl9pPr>
          </a:lstStyle>
          <a:p>
            <a:endParaRPr/>
          </a:p>
        </p:txBody>
      </p:sp>
      <p:sp>
        <p:nvSpPr>
          <p:cNvPr id="73" name="Shape 73"/>
          <p:cNvSpPr txBox="1">
            <a:spLocks noGrp="1"/>
          </p:cNvSpPr>
          <p:nvPr>
            <p:ph type="sldNum" idx="12"/>
          </p:nvPr>
        </p:nvSpPr>
        <p:spPr>
          <a:xfrm>
            <a:off x="4343400" y="1039812"/>
            <a:ext cx="457200" cy="441324"/>
          </a:xfrm>
          <a:prstGeom prst="rect">
            <a:avLst/>
          </a:prstGeom>
          <a:noFill/>
          <a:ln>
            <a:noFill/>
          </a:ln>
        </p:spPr>
        <p:txBody>
          <a:bodyPr lIns="45700" tIns="45700" rIns="45700" bIns="45700" anchor="ctr" anchorCtr="0">
            <a:noAutofit/>
          </a:bodyPr>
          <a:lstStyle/>
          <a:p>
            <a:pPr marL="0" marR="0" lvl="0" indent="0" algn="ctr" rtl="0">
              <a:spcBef>
                <a:spcPts val="0"/>
              </a:spcBef>
              <a:spcAft>
                <a:spcPts val="0"/>
              </a:spcAft>
              <a:buSzPct val="25000"/>
              <a:buNone/>
            </a:pPr>
            <a:fld id="{00000000-1234-1234-1234-123412341234}" type="slidenum">
              <a:rPr lang="en-US" sz="1600" b="0" i="0" u="none" strike="noStrike" cap="none">
                <a:solidFill>
                  <a:srgbClr val="7A9798"/>
                </a:solidFill>
                <a:latin typeface="Arial"/>
                <a:ea typeface="Arial"/>
                <a:cs typeface="Arial"/>
                <a:sym typeface="Arial"/>
              </a:rPr>
              <a:t>‹#›</a:t>
            </a:fld>
            <a:endParaRPr lang="en-US" sz="1600" b="0" i="0" u="none" strike="noStrike" cap="none">
              <a:solidFill>
                <a:srgbClr val="7A9798"/>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bg>
      <p:bgPr>
        <a:solidFill>
          <a:schemeClr val="lt2"/>
        </a:solidFill>
        <a:effectLst/>
      </p:bgPr>
    </p:bg>
    <p:spTree>
      <p:nvGrpSpPr>
        <p:cNvPr id="1" name="Shape 74"/>
        <p:cNvGrpSpPr/>
        <p:nvPr/>
      </p:nvGrpSpPr>
      <p:grpSpPr>
        <a:xfrm>
          <a:off x="0" y="0"/>
          <a:ext cx="0" cy="0"/>
          <a:chOff x="0" y="0"/>
          <a:chExt cx="0" cy="0"/>
        </a:xfrm>
      </p:grpSpPr>
      <p:cxnSp>
        <p:nvCxnSpPr>
          <p:cNvPr id="75" name="Shape 75"/>
          <p:cNvCxnSpPr/>
          <p:nvPr/>
        </p:nvCxnSpPr>
        <p:spPr>
          <a:xfrm rot="10800000">
            <a:off x="4572000" y="2200275"/>
            <a:ext cx="0" cy="4187824"/>
          </a:xfrm>
          <a:prstGeom prst="straightConnector1">
            <a:avLst/>
          </a:prstGeom>
          <a:noFill/>
          <a:ln w="9525" cap="flat" cmpd="sng">
            <a:solidFill>
              <a:schemeClr val="dk2"/>
            </a:solidFill>
            <a:prstDash val="dash"/>
            <a:round/>
            <a:headEnd type="none" w="med" len="med"/>
            <a:tailEnd type="none" w="med" len="med"/>
          </a:ln>
        </p:spPr>
      </p:cxnSp>
      <p:sp>
        <p:nvSpPr>
          <p:cNvPr id="76" name="Shape 76"/>
          <p:cNvSpPr/>
          <p:nvPr/>
        </p:nvSpPr>
        <p:spPr>
          <a:xfrm>
            <a:off x="0" y="0"/>
            <a:ext cx="9144000" cy="1447800"/>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77" name="Shape 77"/>
          <p:cNvSpPr/>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78" name="Shape 78"/>
          <p:cNvSpPr/>
          <p:nvPr/>
        </p:nvSpPr>
        <p:spPr>
          <a:xfrm>
            <a:off x="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79" name="Shape 79"/>
          <p:cNvSpPr/>
          <p:nvPr/>
        </p:nvSpPr>
        <p:spPr>
          <a:xfrm>
            <a:off x="899160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80" name="Shape 80"/>
          <p:cNvSpPr/>
          <p:nvPr/>
        </p:nvSpPr>
        <p:spPr>
          <a:xfrm>
            <a:off x="152400" y="1371600"/>
            <a:ext cx="8832849" cy="91440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81" name="Shape 81"/>
          <p:cNvSpPr/>
          <p:nvPr/>
        </p:nvSpPr>
        <p:spPr>
          <a:xfrm>
            <a:off x="146050" y="6391275"/>
            <a:ext cx="8832849" cy="311149"/>
          </a:xfrm>
          <a:prstGeom prst="rect">
            <a:avLst/>
          </a:prstGeom>
          <a:solidFill>
            <a:schemeClr val="accent3"/>
          </a:solidFill>
          <a:ln>
            <a:noFill/>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cxnSp>
        <p:nvCxnSpPr>
          <p:cNvPr id="82" name="Shape 82"/>
          <p:cNvCxnSpPr/>
          <p:nvPr/>
        </p:nvCxnSpPr>
        <p:spPr>
          <a:xfrm>
            <a:off x="152400" y="1279525"/>
            <a:ext cx="8832849" cy="0"/>
          </a:xfrm>
          <a:prstGeom prst="straightConnector1">
            <a:avLst/>
          </a:prstGeom>
          <a:noFill/>
          <a:ln w="11425" cap="flat" cmpd="sng">
            <a:solidFill>
              <a:srgbClr val="7A9798"/>
            </a:solidFill>
            <a:prstDash val="dash"/>
            <a:round/>
            <a:headEnd type="none" w="med" len="med"/>
            <a:tailEnd type="none" w="med" len="med"/>
          </a:ln>
        </p:spPr>
      </p:cxnSp>
      <p:sp>
        <p:nvSpPr>
          <p:cNvPr id="83" name="Shape 83"/>
          <p:cNvSpPr/>
          <p:nvPr/>
        </p:nvSpPr>
        <p:spPr>
          <a:xfrm>
            <a:off x="152400" y="155575"/>
            <a:ext cx="8832849" cy="6546850"/>
          </a:xfrm>
          <a:prstGeom prst="rect">
            <a:avLst/>
          </a:prstGeom>
          <a:noFill/>
          <a:ln w="9525" cap="flat" cmpd="sng">
            <a:solidFill>
              <a:srgbClr val="7A9798"/>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84" name="Shape 84"/>
          <p:cNvSpPr/>
          <p:nvPr/>
        </p:nvSpPr>
        <p:spPr>
          <a:xfrm>
            <a:off x="4267200" y="955675"/>
            <a:ext cx="609599" cy="609599"/>
          </a:xfrm>
          <a:prstGeom prst="ellipse">
            <a:avLst/>
          </a:prstGeom>
          <a:solidFill>
            <a:srgbClr val="FFFFFF"/>
          </a:solidFill>
          <a:ln>
            <a:noFill/>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85" name="Shape 85"/>
          <p:cNvSpPr/>
          <p:nvPr/>
        </p:nvSpPr>
        <p:spPr>
          <a:xfrm>
            <a:off x="4362450" y="1050925"/>
            <a:ext cx="419099" cy="420687"/>
          </a:xfrm>
          <a:prstGeom prst="ellipse">
            <a:avLst/>
          </a:prstGeom>
          <a:solidFill>
            <a:srgbClr val="FFFFFF"/>
          </a:solidFill>
          <a:ln w="50800" cap="rnd" cmpd="dbl">
            <a:solidFill>
              <a:srgbClr val="7A9798"/>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86" name="Shape 86"/>
          <p:cNvSpPr txBox="1">
            <a:spLocks noGrp="1"/>
          </p:cNvSpPr>
          <p:nvPr>
            <p:ph type="body" idx="1"/>
          </p:nvPr>
        </p:nvSpPr>
        <p:spPr>
          <a:xfrm>
            <a:off x="301752" y="1524000"/>
            <a:ext cx="4040187" cy="732974"/>
          </a:xfrm>
          <a:prstGeom prst="rect">
            <a:avLst/>
          </a:prstGeom>
          <a:noFill/>
          <a:ln>
            <a:noFill/>
          </a:ln>
        </p:spPr>
        <p:txBody>
          <a:bodyPr lIns="91425" tIns="91425" rIns="91425" bIns="91425" anchor="ctr" anchorCtr="0"/>
          <a:lstStyle>
            <a:lvl1pPr marL="0" lvl="0" indent="0" rtl="0">
              <a:spcBef>
                <a:spcPts val="0"/>
              </a:spcBef>
              <a:buClr>
                <a:srgbClr val="FFFFFF"/>
              </a:buClr>
              <a:buFont typeface="Georgia"/>
              <a:buNone/>
              <a:defRPr sz="2200" b="1">
                <a:solidFill>
                  <a:srgbClr val="FFFFFF"/>
                </a:solidFill>
                <a:latin typeface="Georgia"/>
                <a:ea typeface="Georgia"/>
                <a:cs typeface="Georgia"/>
                <a:sym typeface="Georgia"/>
              </a:defRPr>
            </a:lvl1pPr>
            <a:lvl2pPr lvl="1" rtl="0">
              <a:spcBef>
                <a:spcPts val="0"/>
              </a:spcBef>
              <a:buFont typeface="Georgia"/>
              <a:buNone/>
              <a:defRPr sz="2000" b="1">
                <a:solidFill>
                  <a:schemeClr val="lt1"/>
                </a:solidFill>
                <a:latin typeface="Georgia"/>
                <a:ea typeface="Georgia"/>
                <a:cs typeface="Georgia"/>
                <a:sym typeface="Georgia"/>
              </a:defRPr>
            </a:lvl2pPr>
            <a:lvl3pPr lvl="2" rtl="0">
              <a:spcBef>
                <a:spcPts val="0"/>
              </a:spcBef>
              <a:buFont typeface="Georgia"/>
              <a:buNone/>
              <a:defRPr sz="1800" b="1">
                <a:solidFill>
                  <a:schemeClr val="lt1"/>
                </a:solidFill>
                <a:latin typeface="Georgia"/>
                <a:ea typeface="Georgia"/>
                <a:cs typeface="Georgia"/>
                <a:sym typeface="Georgia"/>
              </a:defRPr>
            </a:lvl3pPr>
            <a:lvl4pPr lvl="3" rtl="0">
              <a:spcBef>
                <a:spcPts val="0"/>
              </a:spcBef>
              <a:buFont typeface="Georgia"/>
              <a:buNone/>
              <a:defRPr sz="1600" b="1">
                <a:solidFill>
                  <a:schemeClr val="lt1"/>
                </a:solidFill>
                <a:latin typeface="Georgia"/>
                <a:ea typeface="Georgia"/>
                <a:cs typeface="Georgia"/>
                <a:sym typeface="Georgia"/>
              </a:defRPr>
            </a:lvl4pPr>
            <a:lvl5pPr lvl="4" rtl="0">
              <a:spcBef>
                <a:spcPts val="0"/>
              </a:spcBef>
              <a:buFont typeface="Georgia"/>
              <a:buNone/>
              <a:defRPr sz="1600" b="1">
                <a:solidFill>
                  <a:schemeClr val="lt1"/>
                </a:solidFill>
                <a:latin typeface="Georgia"/>
                <a:ea typeface="Georgia"/>
                <a:cs typeface="Georgia"/>
                <a:sym typeface="Georgia"/>
              </a:defRPr>
            </a:lvl5pPr>
            <a:lvl6pPr lvl="5" rtl="0">
              <a:spcBef>
                <a:spcPts val="0"/>
              </a:spcBef>
              <a:defRPr sz="1800">
                <a:solidFill>
                  <a:schemeClr val="dk1"/>
                </a:solidFill>
                <a:latin typeface="Georgia"/>
                <a:ea typeface="Georgia"/>
                <a:cs typeface="Georgia"/>
                <a:sym typeface="Georgia"/>
              </a:defRPr>
            </a:lvl6pPr>
            <a:lvl7pPr lvl="6" rtl="0">
              <a:spcBef>
                <a:spcPts val="0"/>
              </a:spcBef>
              <a:defRPr sz="1600">
                <a:solidFill>
                  <a:schemeClr val="dk1"/>
                </a:solidFill>
                <a:latin typeface="Georgia"/>
                <a:ea typeface="Georgia"/>
                <a:cs typeface="Georgia"/>
                <a:sym typeface="Georgia"/>
              </a:defRPr>
            </a:lvl7pPr>
            <a:lvl8pPr lvl="7" rtl="0">
              <a:spcBef>
                <a:spcPts val="0"/>
              </a:spcBef>
              <a:defRPr sz="1600">
                <a:solidFill>
                  <a:schemeClr val="dk1"/>
                </a:solidFill>
                <a:latin typeface="Georgia"/>
                <a:ea typeface="Georgia"/>
                <a:cs typeface="Georgia"/>
                <a:sym typeface="Georgia"/>
              </a:defRPr>
            </a:lvl8pPr>
            <a:lvl9pPr lvl="8" rtl="0">
              <a:spcBef>
                <a:spcPts val="0"/>
              </a:spcBef>
              <a:defRPr sz="1400" cap="none">
                <a:solidFill>
                  <a:schemeClr val="dk1"/>
                </a:solidFill>
                <a:latin typeface="Georgia"/>
                <a:ea typeface="Georgia"/>
                <a:cs typeface="Georgia"/>
                <a:sym typeface="Georgia"/>
              </a:defRPr>
            </a:lvl9pPr>
          </a:lstStyle>
          <a:p>
            <a:endParaRPr/>
          </a:p>
        </p:txBody>
      </p:sp>
      <p:sp>
        <p:nvSpPr>
          <p:cNvPr id="87" name="Shape 87"/>
          <p:cNvSpPr txBox="1">
            <a:spLocks noGrp="1"/>
          </p:cNvSpPr>
          <p:nvPr>
            <p:ph type="body" idx="2"/>
          </p:nvPr>
        </p:nvSpPr>
        <p:spPr>
          <a:xfrm>
            <a:off x="4791330" y="1524000"/>
            <a:ext cx="4041774" cy="731519"/>
          </a:xfrm>
          <a:prstGeom prst="rect">
            <a:avLst/>
          </a:prstGeom>
          <a:noFill/>
          <a:ln>
            <a:noFill/>
          </a:ln>
        </p:spPr>
        <p:txBody>
          <a:bodyPr lIns="91425" tIns="91425" rIns="91425" bIns="91425" anchor="ctr" anchorCtr="0"/>
          <a:lstStyle>
            <a:lvl1pPr marL="0" lvl="0" indent="0" rtl="0">
              <a:spcBef>
                <a:spcPts val="0"/>
              </a:spcBef>
              <a:buFont typeface="Georgia"/>
              <a:buNone/>
              <a:defRPr sz="2200" b="1">
                <a:solidFill>
                  <a:schemeClr val="lt1"/>
                </a:solidFill>
                <a:latin typeface="Georgia"/>
                <a:ea typeface="Georgia"/>
                <a:cs typeface="Georgia"/>
                <a:sym typeface="Georgia"/>
              </a:defRPr>
            </a:lvl1pPr>
            <a:lvl2pPr lvl="1" rtl="0">
              <a:spcBef>
                <a:spcPts val="0"/>
              </a:spcBef>
              <a:buFont typeface="Georgia"/>
              <a:buNone/>
              <a:defRPr sz="2000" b="1">
                <a:solidFill>
                  <a:schemeClr val="lt1"/>
                </a:solidFill>
                <a:latin typeface="Georgia"/>
                <a:ea typeface="Georgia"/>
                <a:cs typeface="Georgia"/>
                <a:sym typeface="Georgia"/>
              </a:defRPr>
            </a:lvl2pPr>
            <a:lvl3pPr lvl="2" rtl="0">
              <a:spcBef>
                <a:spcPts val="0"/>
              </a:spcBef>
              <a:buFont typeface="Georgia"/>
              <a:buNone/>
              <a:defRPr sz="1800" b="1">
                <a:solidFill>
                  <a:schemeClr val="lt1"/>
                </a:solidFill>
                <a:latin typeface="Georgia"/>
                <a:ea typeface="Georgia"/>
                <a:cs typeface="Georgia"/>
                <a:sym typeface="Georgia"/>
              </a:defRPr>
            </a:lvl3pPr>
            <a:lvl4pPr lvl="3" rtl="0">
              <a:spcBef>
                <a:spcPts val="0"/>
              </a:spcBef>
              <a:buFont typeface="Georgia"/>
              <a:buNone/>
              <a:defRPr sz="1600" b="1">
                <a:solidFill>
                  <a:schemeClr val="lt1"/>
                </a:solidFill>
                <a:latin typeface="Georgia"/>
                <a:ea typeface="Georgia"/>
                <a:cs typeface="Georgia"/>
                <a:sym typeface="Georgia"/>
              </a:defRPr>
            </a:lvl4pPr>
            <a:lvl5pPr lvl="4" rtl="0">
              <a:spcBef>
                <a:spcPts val="0"/>
              </a:spcBef>
              <a:buFont typeface="Georgia"/>
              <a:buNone/>
              <a:defRPr sz="1600" b="1">
                <a:solidFill>
                  <a:schemeClr val="lt1"/>
                </a:solidFill>
                <a:latin typeface="Georgia"/>
                <a:ea typeface="Georgia"/>
                <a:cs typeface="Georgia"/>
                <a:sym typeface="Georgia"/>
              </a:defRPr>
            </a:lvl5pPr>
            <a:lvl6pPr lvl="5" rtl="0">
              <a:spcBef>
                <a:spcPts val="0"/>
              </a:spcBef>
              <a:defRPr sz="1800">
                <a:solidFill>
                  <a:schemeClr val="dk1"/>
                </a:solidFill>
                <a:latin typeface="Georgia"/>
                <a:ea typeface="Georgia"/>
                <a:cs typeface="Georgia"/>
                <a:sym typeface="Georgia"/>
              </a:defRPr>
            </a:lvl6pPr>
            <a:lvl7pPr lvl="6" rtl="0">
              <a:spcBef>
                <a:spcPts val="0"/>
              </a:spcBef>
              <a:defRPr sz="1600">
                <a:solidFill>
                  <a:schemeClr val="dk1"/>
                </a:solidFill>
                <a:latin typeface="Georgia"/>
                <a:ea typeface="Georgia"/>
                <a:cs typeface="Georgia"/>
                <a:sym typeface="Georgia"/>
              </a:defRPr>
            </a:lvl7pPr>
            <a:lvl8pPr lvl="7" rtl="0">
              <a:spcBef>
                <a:spcPts val="0"/>
              </a:spcBef>
              <a:defRPr sz="1600">
                <a:solidFill>
                  <a:schemeClr val="dk1"/>
                </a:solidFill>
                <a:latin typeface="Georgia"/>
                <a:ea typeface="Georgia"/>
                <a:cs typeface="Georgia"/>
                <a:sym typeface="Georgia"/>
              </a:defRPr>
            </a:lvl8pPr>
            <a:lvl9pPr lvl="8" rtl="0">
              <a:spcBef>
                <a:spcPts val="0"/>
              </a:spcBef>
              <a:defRPr sz="1400" cap="none">
                <a:solidFill>
                  <a:schemeClr val="dk1"/>
                </a:solidFill>
                <a:latin typeface="Georgia"/>
                <a:ea typeface="Georgia"/>
                <a:cs typeface="Georgia"/>
                <a:sym typeface="Georgia"/>
              </a:defRPr>
            </a:lvl9pPr>
          </a:lstStyle>
          <a:p>
            <a:endParaRPr/>
          </a:p>
        </p:txBody>
      </p:sp>
      <p:sp>
        <p:nvSpPr>
          <p:cNvPr id="88" name="Shape 88"/>
          <p:cNvSpPr txBox="1">
            <a:spLocks noGrp="1"/>
          </p:cNvSpPr>
          <p:nvPr>
            <p:ph type="body" idx="3"/>
          </p:nvPr>
        </p:nvSpPr>
        <p:spPr>
          <a:xfrm>
            <a:off x="301752" y="2471383"/>
            <a:ext cx="4041648" cy="3818403"/>
          </a:xfrm>
          <a:prstGeom prst="rect">
            <a:avLst/>
          </a:prstGeom>
          <a:noFill/>
          <a:ln>
            <a:noFill/>
          </a:ln>
        </p:spPr>
        <p:txBody>
          <a:bodyPr lIns="91425" tIns="91425" rIns="91425" bIns="91425" anchor="t" anchorCtr="0"/>
          <a:lstStyle>
            <a:lvl1pPr marL="273050" lvl="0" indent="-127317" algn="l" rtl="0">
              <a:spcBef>
                <a:spcPts val="540"/>
              </a:spcBef>
              <a:spcAft>
                <a:spcPts val="0"/>
              </a:spcAft>
              <a:buClr>
                <a:schemeClr val="accent1"/>
              </a:buClr>
              <a:buFont typeface="Noto Symbol"/>
              <a:buChar char="●"/>
              <a:defRPr sz="2700">
                <a:solidFill>
                  <a:schemeClr val="dk1"/>
                </a:solidFill>
                <a:latin typeface="Georgia"/>
                <a:ea typeface="Georgia"/>
                <a:cs typeface="Georgia"/>
                <a:sym typeface="Georgia"/>
              </a:defRPr>
            </a:lvl1pPr>
            <a:lvl2pPr marL="547688" lvl="1" indent="-183197" algn="l" rtl="0">
              <a:spcBef>
                <a:spcPts val="440"/>
              </a:spcBef>
              <a:spcAft>
                <a:spcPts val="0"/>
              </a:spcAft>
              <a:buClr>
                <a:schemeClr val="accent2"/>
              </a:buClr>
              <a:buFont typeface="Noto Symbol"/>
              <a:buChar char="○"/>
              <a:defRPr sz="2200">
                <a:solidFill>
                  <a:schemeClr val="dk2"/>
                </a:solidFill>
                <a:latin typeface="Georgia"/>
                <a:ea typeface="Georgia"/>
                <a:cs typeface="Georgia"/>
                <a:sym typeface="Georgia"/>
              </a:defRPr>
            </a:lvl2pPr>
            <a:lvl3pPr marL="822325" lvl="2" indent="-142875" algn="l" rtl="0">
              <a:spcBef>
                <a:spcPts val="400"/>
              </a:spcBef>
              <a:spcAft>
                <a:spcPts val="0"/>
              </a:spcAft>
              <a:buClr>
                <a:srgbClr val="8CADAE"/>
              </a:buClr>
              <a:buFont typeface="Noto Symbol"/>
              <a:buChar char="•"/>
              <a:defRPr sz="2000">
                <a:solidFill>
                  <a:schemeClr val="dk1"/>
                </a:solidFill>
                <a:latin typeface="Georgia"/>
                <a:ea typeface="Georgia"/>
                <a:cs typeface="Georgia"/>
                <a:sym typeface="Georgia"/>
              </a:defRPr>
            </a:lvl3pPr>
            <a:lvl4pPr marL="1096963" lvl="3" indent="-144462" algn="l" rtl="0">
              <a:spcBef>
                <a:spcPts val="400"/>
              </a:spcBef>
              <a:spcAft>
                <a:spcPts val="0"/>
              </a:spcAft>
              <a:buClr>
                <a:srgbClr val="8C7B70"/>
              </a:buClr>
              <a:buFont typeface="Noto Symbol"/>
              <a:buChar char="•"/>
              <a:defRPr sz="2000">
                <a:solidFill>
                  <a:schemeClr val="dk2"/>
                </a:solidFill>
                <a:latin typeface="Georgia"/>
                <a:ea typeface="Georgia"/>
                <a:cs typeface="Georgia"/>
                <a:sym typeface="Georgia"/>
              </a:defRPr>
            </a:lvl4pPr>
            <a:lvl5pPr marL="1371600" lvl="4" indent="-114300" algn="l" rtl="0">
              <a:spcBef>
                <a:spcPts val="360"/>
              </a:spcBef>
              <a:spcAft>
                <a:spcPts val="0"/>
              </a:spcAft>
              <a:buClr>
                <a:srgbClr val="8FB08C"/>
              </a:buClr>
              <a:buFont typeface="Georgia"/>
              <a:buChar char="•"/>
              <a:defRPr>
                <a:solidFill>
                  <a:schemeClr val="dk1"/>
                </a:solidFill>
                <a:latin typeface="Georgia"/>
                <a:ea typeface="Georgia"/>
                <a:cs typeface="Georgia"/>
                <a:sym typeface="Georgia"/>
              </a:defRPr>
            </a:lvl5pPr>
            <a:lvl6pPr marL="1645920" lvl="5" indent="-93980" algn="l" rtl="0">
              <a:spcBef>
                <a:spcPts val="360"/>
              </a:spcBef>
              <a:buClr>
                <a:schemeClr val="accent6"/>
              </a:buClr>
              <a:buFont typeface="Noto Symbol"/>
              <a:buChar char="●"/>
              <a:defRPr sz="1800">
                <a:solidFill>
                  <a:schemeClr val="dk1"/>
                </a:solidFill>
                <a:latin typeface="Georgia"/>
                <a:ea typeface="Georgia"/>
                <a:cs typeface="Georgia"/>
                <a:sym typeface="Georgia"/>
              </a:defRPr>
            </a:lvl6pPr>
            <a:lvl7pPr marL="1920240" lvl="6" indent="-101600" algn="l" rtl="0">
              <a:spcBef>
                <a:spcPts val="320"/>
              </a:spcBef>
              <a:buClr>
                <a:srgbClr val="B75640"/>
              </a:buClr>
              <a:buFont typeface="Georgia"/>
              <a:buChar char="•"/>
              <a:defRPr sz="1600">
                <a:solidFill>
                  <a:schemeClr val="dk1"/>
                </a:solidFill>
                <a:latin typeface="Georgia"/>
                <a:ea typeface="Georgia"/>
                <a:cs typeface="Georgia"/>
                <a:sym typeface="Georgia"/>
              </a:defRPr>
            </a:lvl7pPr>
            <a:lvl8pPr marL="2103120" lvl="7" indent="-83820" algn="l" rtl="0">
              <a:spcBef>
                <a:spcPts val="320"/>
              </a:spcBef>
              <a:buClr>
                <a:srgbClr val="7A6B62"/>
              </a:buClr>
              <a:buFont typeface="Georgia"/>
              <a:buChar char="•"/>
              <a:defRPr sz="1600">
                <a:solidFill>
                  <a:schemeClr val="dk1"/>
                </a:solidFill>
                <a:latin typeface="Georgia"/>
                <a:ea typeface="Georgia"/>
                <a:cs typeface="Georgia"/>
                <a:sym typeface="Georgia"/>
              </a:defRPr>
            </a:lvl8pPr>
            <a:lvl9pPr marL="2377440" lvl="8" indent="-113029" algn="l" rtl="0">
              <a:spcBef>
                <a:spcPts val="280"/>
              </a:spcBef>
              <a:buClr>
                <a:srgbClr val="B29D00"/>
              </a:buClr>
              <a:buFont typeface="Georgia"/>
              <a:buChar char="•"/>
              <a:defRPr sz="1400" cap="none">
                <a:solidFill>
                  <a:schemeClr val="dk1"/>
                </a:solidFill>
                <a:latin typeface="Georgia"/>
                <a:ea typeface="Georgia"/>
                <a:cs typeface="Georgia"/>
                <a:sym typeface="Georgia"/>
              </a:defRPr>
            </a:lvl9pPr>
          </a:lstStyle>
          <a:p>
            <a:endParaRPr/>
          </a:p>
        </p:txBody>
      </p:sp>
      <p:sp>
        <p:nvSpPr>
          <p:cNvPr id="89" name="Shape 89"/>
          <p:cNvSpPr txBox="1">
            <a:spLocks noGrp="1"/>
          </p:cNvSpPr>
          <p:nvPr>
            <p:ph type="body" idx="4"/>
          </p:nvPr>
        </p:nvSpPr>
        <p:spPr>
          <a:xfrm>
            <a:off x="4800600" y="2471383"/>
            <a:ext cx="4038599" cy="3822191"/>
          </a:xfrm>
          <a:prstGeom prst="rect">
            <a:avLst/>
          </a:prstGeom>
          <a:noFill/>
          <a:ln>
            <a:noFill/>
          </a:ln>
        </p:spPr>
        <p:txBody>
          <a:bodyPr lIns="91425" tIns="91425" rIns="91425" bIns="91425" anchor="t" anchorCtr="0"/>
          <a:lstStyle>
            <a:lvl1pPr marL="273050" lvl="0" indent="-127317" algn="l" rtl="0">
              <a:spcBef>
                <a:spcPts val="540"/>
              </a:spcBef>
              <a:spcAft>
                <a:spcPts val="0"/>
              </a:spcAft>
              <a:buClr>
                <a:schemeClr val="accent1"/>
              </a:buClr>
              <a:buFont typeface="Noto Symbol"/>
              <a:buChar char="●"/>
              <a:defRPr sz="2700">
                <a:solidFill>
                  <a:schemeClr val="dk1"/>
                </a:solidFill>
                <a:latin typeface="Georgia"/>
                <a:ea typeface="Georgia"/>
                <a:cs typeface="Georgia"/>
                <a:sym typeface="Georgia"/>
              </a:defRPr>
            </a:lvl1pPr>
            <a:lvl2pPr marL="547688" lvl="1" indent="-183197" algn="l" rtl="0">
              <a:spcBef>
                <a:spcPts val="440"/>
              </a:spcBef>
              <a:spcAft>
                <a:spcPts val="0"/>
              </a:spcAft>
              <a:buClr>
                <a:schemeClr val="accent2"/>
              </a:buClr>
              <a:buFont typeface="Noto Symbol"/>
              <a:buChar char="○"/>
              <a:defRPr sz="2200">
                <a:solidFill>
                  <a:schemeClr val="dk2"/>
                </a:solidFill>
                <a:latin typeface="Georgia"/>
                <a:ea typeface="Georgia"/>
                <a:cs typeface="Georgia"/>
                <a:sym typeface="Georgia"/>
              </a:defRPr>
            </a:lvl2pPr>
            <a:lvl3pPr marL="822325" lvl="2" indent="-142875" algn="l" rtl="0">
              <a:spcBef>
                <a:spcPts val="400"/>
              </a:spcBef>
              <a:spcAft>
                <a:spcPts val="0"/>
              </a:spcAft>
              <a:buClr>
                <a:srgbClr val="8CADAE"/>
              </a:buClr>
              <a:buFont typeface="Noto Symbol"/>
              <a:buChar char="•"/>
              <a:defRPr sz="2000">
                <a:solidFill>
                  <a:schemeClr val="dk1"/>
                </a:solidFill>
                <a:latin typeface="Georgia"/>
                <a:ea typeface="Georgia"/>
                <a:cs typeface="Georgia"/>
                <a:sym typeface="Georgia"/>
              </a:defRPr>
            </a:lvl3pPr>
            <a:lvl4pPr marL="1096963" lvl="3" indent="-144462" algn="l" rtl="0">
              <a:spcBef>
                <a:spcPts val="400"/>
              </a:spcBef>
              <a:spcAft>
                <a:spcPts val="0"/>
              </a:spcAft>
              <a:buClr>
                <a:srgbClr val="8C7B70"/>
              </a:buClr>
              <a:buFont typeface="Noto Symbol"/>
              <a:buChar char="•"/>
              <a:defRPr sz="2000">
                <a:solidFill>
                  <a:schemeClr val="dk2"/>
                </a:solidFill>
                <a:latin typeface="Georgia"/>
                <a:ea typeface="Georgia"/>
                <a:cs typeface="Georgia"/>
                <a:sym typeface="Georgia"/>
              </a:defRPr>
            </a:lvl4pPr>
            <a:lvl5pPr marL="1371600" lvl="4" indent="-114300" algn="l" rtl="0">
              <a:spcBef>
                <a:spcPts val="360"/>
              </a:spcBef>
              <a:spcAft>
                <a:spcPts val="0"/>
              </a:spcAft>
              <a:buClr>
                <a:srgbClr val="8FB08C"/>
              </a:buClr>
              <a:buFont typeface="Georgia"/>
              <a:buChar char="•"/>
              <a:defRPr>
                <a:solidFill>
                  <a:schemeClr val="dk1"/>
                </a:solidFill>
                <a:latin typeface="Georgia"/>
                <a:ea typeface="Georgia"/>
                <a:cs typeface="Georgia"/>
                <a:sym typeface="Georgia"/>
              </a:defRPr>
            </a:lvl5pPr>
            <a:lvl6pPr marL="1645920" lvl="5" indent="-93980" algn="l" rtl="0">
              <a:spcBef>
                <a:spcPts val="360"/>
              </a:spcBef>
              <a:buClr>
                <a:schemeClr val="accent6"/>
              </a:buClr>
              <a:buFont typeface="Noto Symbol"/>
              <a:buChar char="●"/>
              <a:defRPr sz="1800">
                <a:solidFill>
                  <a:schemeClr val="dk1"/>
                </a:solidFill>
                <a:latin typeface="Georgia"/>
                <a:ea typeface="Georgia"/>
                <a:cs typeface="Georgia"/>
                <a:sym typeface="Georgia"/>
              </a:defRPr>
            </a:lvl6pPr>
            <a:lvl7pPr marL="1920240" lvl="6" indent="-101600" algn="l" rtl="0">
              <a:spcBef>
                <a:spcPts val="320"/>
              </a:spcBef>
              <a:buClr>
                <a:srgbClr val="B75640"/>
              </a:buClr>
              <a:buFont typeface="Georgia"/>
              <a:buChar char="•"/>
              <a:defRPr sz="1600">
                <a:solidFill>
                  <a:schemeClr val="dk1"/>
                </a:solidFill>
                <a:latin typeface="Georgia"/>
                <a:ea typeface="Georgia"/>
                <a:cs typeface="Georgia"/>
                <a:sym typeface="Georgia"/>
              </a:defRPr>
            </a:lvl7pPr>
            <a:lvl8pPr marL="2103120" lvl="7" indent="-83820" algn="l" rtl="0">
              <a:spcBef>
                <a:spcPts val="320"/>
              </a:spcBef>
              <a:buClr>
                <a:srgbClr val="7A6B62"/>
              </a:buClr>
              <a:buFont typeface="Georgia"/>
              <a:buChar char="•"/>
              <a:defRPr sz="1600">
                <a:solidFill>
                  <a:schemeClr val="dk1"/>
                </a:solidFill>
                <a:latin typeface="Georgia"/>
                <a:ea typeface="Georgia"/>
                <a:cs typeface="Georgia"/>
                <a:sym typeface="Georgia"/>
              </a:defRPr>
            </a:lvl8pPr>
            <a:lvl9pPr marL="2377440" lvl="8" indent="-113029" algn="l" rtl="0">
              <a:spcBef>
                <a:spcPts val="280"/>
              </a:spcBef>
              <a:buClr>
                <a:srgbClr val="B29D00"/>
              </a:buClr>
              <a:buFont typeface="Georgia"/>
              <a:buChar char="•"/>
              <a:defRPr sz="1400" cap="none">
                <a:solidFill>
                  <a:schemeClr val="dk1"/>
                </a:solidFill>
                <a:latin typeface="Georgia"/>
                <a:ea typeface="Georgia"/>
                <a:cs typeface="Georgia"/>
                <a:sym typeface="Georgia"/>
              </a:defRPr>
            </a:lvl9pPr>
          </a:lstStyle>
          <a:p>
            <a:endParaRPr/>
          </a:p>
        </p:txBody>
      </p:sp>
      <p:sp>
        <p:nvSpPr>
          <p:cNvPr id="90" name="Shape 90"/>
          <p:cNvSpPr txBox="1">
            <a:spLocks noGrp="1"/>
          </p:cNvSpPr>
          <p:nvPr>
            <p:ph type="title"/>
          </p:nvPr>
        </p:nvSpPr>
        <p:spPr>
          <a:xfrm>
            <a:off x="301625" y="228600"/>
            <a:ext cx="8534399" cy="758825"/>
          </a:xfrm>
          <a:prstGeom prst="rect">
            <a:avLst/>
          </a:prstGeom>
          <a:noFill/>
          <a:ln>
            <a:noFill/>
          </a:ln>
        </p:spPr>
        <p:txBody>
          <a:bodyPr lIns="91425" tIns="91425" rIns="91425" bIns="91425" anchor="b" anchorCtr="0"/>
          <a:lstStyle>
            <a:lvl1pPr lvl="0" algn="ctr" rtl="0">
              <a:spcBef>
                <a:spcPts val="0"/>
              </a:spcBef>
              <a:spcAft>
                <a:spcPts val="0"/>
              </a:spcAft>
              <a:defRPr sz="3300">
                <a:solidFill>
                  <a:srgbClr val="7B9899"/>
                </a:solidFill>
                <a:latin typeface="Georgia"/>
                <a:ea typeface="Georgia"/>
                <a:cs typeface="Georgia"/>
                <a:sym typeface="Georgia"/>
              </a:defRPr>
            </a:lvl1pPr>
            <a:lvl2pPr lvl="1" algn="ctr" rtl="0">
              <a:spcBef>
                <a:spcPts val="0"/>
              </a:spcBef>
              <a:spcAft>
                <a:spcPts val="0"/>
              </a:spcAft>
              <a:defRPr sz="3300">
                <a:solidFill>
                  <a:srgbClr val="7B9899"/>
                </a:solidFill>
                <a:latin typeface="Georgia"/>
                <a:ea typeface="Georgia"/>
                <a:cs typeface="Georgia"/>
                <a:sym typeface="Georgia"/>
              </a:defRPr>
            </a:lvl2pPr>
            <a:lvl3pPr lvl="2" algn="ctr" rtl="0">
              <a:spcBef>
                <a:spcPts val="0"/>
              </a:spcBef>
              <a:spcAft>
                <a:spcPts val="0"/>
              </a:spcAft>
              <a:defRPr sz="3300">
                <a:solidFill>
                  <a:srgbClr val="7B9899"/>
                </a:solidFill>
                <a:latin typeface="Georgia"/>
                <a:ea typeface="Georgia"/>
                <a:cs typeface="Georgia"/>
                <a:sym typeface="Georgia"/>
              </a:defRPr>
            </a:lvl3pPr>
            <a:lvl4pPr lvl="3" algn="ctr" rtl="0">
              <a:spcBef>
                <a:spcPts val="0"/>
              </a:spcBef>
              <a:spcAft>
                <a:spcPts val="0"/>
              </a:spcAft>
              <a:defRPr sz="3300">
                <a:solidFill>
                  <a:srgbClr val="7B9899"/>
                </a:solidFill>
                <a:latin typeface="Georgia"/>
                <a:ea typeface="Georgia"/>
                <a:cs typeface="Georgia"/>
                <a:sym typeface="Georgia"/>
              </a:defRPr>
            </a:lvl4pPr>
            <a:lvl5pPr lvl="4" algn="ctr" rtl="0">
              <a:spcBef>
                <a:spcPts val="0"/>
              </a:spcBef>
              <a:spcAft>
                <a:spcPts val="0"/>
              </a:spcAft>
              <a:defRPr sz="3300">
                <a:solidFill>
                  <a:srgbClr val="7B9899"/>
                </a:solidFill>
                <a:latin typeface="Georgia"/>
                <a:ea typeface="Georgia"/>
                <a:cs typeface="Georgia"/>
                <a:sym typeface="Georgia"/>
              </a:defRPr>
            </a:lvl5pPr>
            <a:lvl6pPr marL="457200" lvl="5" algn="ctr" rtl="0">
              <a:spcBef>
                <a:spcPts val="0"/>
              </a:spcBef>
              <a:spcAft>
                <a:spcPts val="0"/>
              </a:spcAft>
              <a:defRPr sz="3300">
                <a:solidFill>
                  <a:srgbClr val="7B9899"/>
                </a:solidFill>
                <a:latin typeface="Georgia"/>
                <a:ea typeface="Georgia"/>
                <a:cs typeface="Georgia"/>
                <a:sym typeface="Georgia"/>
              </a:defRPr>
            </a:lvl6pPr>
            <a:lvl7pPr marL="914400" lvl="6" algn="ctr" rtl="0">
              <a:spcBef>
                <a:spcPts val="0"/>
              </a:spcBef>
              <a:spcAft>
                <a:spcPts val="0"/>
              </a:spcAft>
              <a:defRPr sz="3300">
                <a:solidFill>
                  <a:srgbClr val="7B9899"/>
                </a:solidFill>
                <a:latin typeface="Georgia"/>
                <a:ea typeface="Georgia"/>
                <a:cs typeface="Georgia"/>
                <a:sym typeface="Georgia"/>
              </a:defRPr>
            </a:lvl7pPr>
            <a:lvl8pPr marL="1371600" lvl="7" algn="ctr" rtl="0">
              <a:spcBef>
                <a:spcPts val="0"/>
              </a:spcBef>
              <a:spcAft>
                <a:spcPts val="0"/>
              </a:spcAft>
              <a:defRPr sz="3300">
                <a:solidFill>
                  <a:srgbClr val="7B9899"/>
                </a:solidFill>
                <a:latin typeface="Georgia"/>
                <a:ea typeface="Georgia"/>
                <a:cs typeface="Georgia"/>
                <a:sym typeface="Georgia"/>
              </a:defRPr>
            </a:lvl8pPr>
            <a:lvl9pPr marL="1828800" lvl="8" algn="ctr" rtl="0">
              <a:spcBef>
                <a:spcPts val="0"/>
              </a:spcBef>
              <a:spcAft>
                <a:spcPts val="0"/>
              </a:spcAft>
              <a:defRPr sz="3300">
                <a:solidFill>
                  <a:srgbClr val="7B9899"/>
                </a:solidFill>
                <a:latin typeface="Georgia"/>
                <a:ea typeface="Georgia"/>
                <a:cs typeface="Georgia"/>
                <a:sym typeface="Georgia"/>
              </a:defRPr>
            </a:lvl9pPr>
          </a:lstStyle>
          <a:p>
            <a:endParaRPr/>
          </a:p>
        </p:txBody>
      </p:sp>
      <p:sp>
        <p:nvSpPr>
          <p:cNvPr id="91" name="Shape 91"/>
          <p:cNvSpPr txBox="1">
            <a:spLocks noGrp="1"/>
          </p:cNvSpPr>
          <p:nvPr>
            <p:ph type="dt" idx="10"/>
          </p:nvPr>
        </p:nvSpPr>
        <p:spPr>
          <a:xfrm>
            <a:off x="5791200" y="6405562"/>
            <a:ext cx="3044825" cy="365125"/>
          </a:xfrm>
          <a:prstGeom prst="rect">
            <a:avLst/>
          </a:prstGeom>
          <a:noFill/>
          <a:ln>
            <a:noFill/>
          </a:ln>
        </p:spPr>
        <p:txBody>
          <a:bodyPr lIns="91425" tIns="91425" rIns="91425" bIns="91425" anchor="t" anchorCtr="0"/>
          <a:lstStyle>
            <a:lvl1pPr marL="0" marR="0" lvl="0" indent="0" algn="r" rtl="0">
              <a:spcBef>
                <a:spcPts val="0"/>
              </a:spcBef>
              <a:spcAft>
                <a:spcPts val="0"/>
              </a:spcAft>
              <a:defRPr sz="1400" b="0" i="0" u="none" strike="noStrike" cap="none">
                <a:solidFill>
                  <a:srgbClr val="FFFFFF"/>
                </a:solidFill>
                <a:latin typeface="Arial"/>
                <a:ea typeface="Arial"/>
                <a:cs typeface="Arial"/>
                <a:sym typeface="Arial"/>
              </a:defRPr>
            </a:lvl1pPr>
            <a:lvl2pPr marL="457200" marR="0" lvl="1" indent="0" algn="l" rtl="0">
              <a:spcBef>
                <a:spcPts val="0"/>
              </a:spcBef>
              <a:spcAft>
                <a:spcPts val="0"/>
              </a:spcAft>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defRPr sz="1800" b="0" i="0" u="none" strike="noStrike" cap="none">
                <a:solidFill>
                  <a:schemeClr val="dk1"/>
                </a:solidFill>
                <a:latin typeface="Arial"/>
                <a:ea typeface="Arial"/>
                <a:cs typeface="Arial"/>
                <a:sym typeface="Arial"/>
              </a:defRPr>
            </a:lvl5pPr>
            <a:lvl6pPr marL="2286000" marR="0" lvl="5" indent="0" algn="l" rtl="0">
              <a:spcBef>
                <a:spcPts val="0"/>
              </a:spcBef>
              <a:defRPr sz="1800" b="0" i="0" u="none" strike="noStrike" cap="none">
                <a:solidFill>
                  <a:schemeClr val="dk1"/>
                </a:solidFill>
                <a:latin typeface="Arial"/>
                <a:ea typeface="Arial"/>
                <a:cs typeface="Arial"/>
                <a:sym typeface="Arial"/>
              </a:defRPr>
            </a:lvl6pPr>
            <a:lvl7pPr marL="2743200" marR="0" lvl="6" indent="0" algn="l" rtl="0">
              <a:spcBef>
                <a:spcPts val="0"/>
              </a:spcBef>
              <a:defRPr sz="1800" b="0" i="0" u="none" strike="noStrike" cap="none">
                <a:solidFill>
                  <a:schemeClr val="dk1"/>
                </a:solidFill>
                <a:latin typeface="Arial"/>
                <a:ea typeface="Arial"/>
                <a:cs typeface="Arial"/>
                <a:sym typeface="Arial"/>
              </a:defRPr>
            </a:lvl7pPr>
            <a:lvl8pPr marL="3200400" marR="0" lvl="7" indent="0" algn="l" rtl="0">
              <a:spcBef>
                <a:spcPts val="0"/>
              </a:spcBef>
              <a:defRPr sz="1800" b="0" i="0" u="none" strike="noStrike" cap="none">
                <a:solidFill>
                  <a:schemeClr val="dk1"/>
                </a:solidFill>
                <a:latin typeface="Arial"/>
                <a:ea typeface="Arial"/>
                <a:cs typeface="Arial"/>
                <a:sym typeface="Arial"/>
              </a:defRPr>
            </a:lvl8pPr>
            <a:lvl9pPr marL="3657600" marR="0" lvl="8" indent="0" algn="l" rtl="0">
              <a:spcBef>
                <a:spcPts val="0"/>
              </a:spcBef>
              <a:defRPr sz="1800" b="0" i="0" u="none" strike="noStrike" cap="none">
                <a:solidFill>
                  <a:schemeClr val="dk1"/>
                </a:solidFill>
                <a:latin typeface="Arial"/>
                <a:ea typeface="Arial"/>
                <a:cs typeface="Arial"/>
                <a:sym typeface="Arial"/>
              </a:defRPr>
            </a:lvl9pPr>
          </a:lstStyle>
          <a:p>
            <a:endParaRPr/>
          </a:p>
        </p:txBody>
      </p:sp>
      <p:sp>
        <p:nvSpPr>
          <p:cNvPr id="92" name="Shape 92"/>
          <p:cNvSpPr txBox="1">
            <a:spLocks noGrp="1"/>
          </p:cNvSpPr>
          <p:nvPr>
            <p:ph type="ftr" idx="11"/>
          </p:nvPr>
        </p:nvSpPr>
        <p:spPr>
          <a:xfrm>
            <a:off x="304800" y="6410325"/>
            <a:ext cx="3581399" cy="365125"/>
          </a:xfrm>
          <a:prstGeom prst="rect">
            <a:avLst/>
          </a:prstGeom>
          <a:noFill/>
          <a:ln>
            <a:noFill/>
          </a:ln>
        </p:spPr>
        <p:txBody>
          <a:bodyPr lIns="91425" tIns="91425" rIns="91425" bIns="91425" anchor="t" anchorCtr="0"/>
          <a:lstStyle>
            <a:lvl1pPr marL="0" marR="0" lvl="0" indent="0" algn="l" rtl="0">
              <a:spcBef>
                <a:spcPts val="0"/>
              </a:spcBef>
              <a:spcAft>
                <a:spcPts val="0"/>
              </a:spcAft>
              <a:defRPr sz="1200" b="0" i="0" u="none" strike="noStrike" cap="none">
                <a:solidFill>
                  <a:srgbClr val="FFFFFF"/>
                </a:solidFill>
                <a:latin typeface="Arial"/>
                <a:ea typeface="Arial"/>
                <a:cs typeface="Arial"/>
                <a:sym typeface="Arial"/>
              </a:defRPr>
            </a:lvl1pPr>
            <a:lvl2pPr marL="457200" marR="0" lvl="1" indent="0" algn="l" rtl="0">
              <a:spcBef>
                <a:spcPts val="0"/>
              </a:spcBef>
              <a:spcAft>
                <a:spcPts val="0"/>
              </a:spcAft>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defRPr sz="1800" b="0" i="0" u="none" strike="noStrike" cap="none">
                <a:solidFill>
                  <a:schemeClr val="dk1"/>
                </a:solidFill>
                <a:latin typeface="Arial"/>
                <a:ea typeface="Arial"/>
                <a:cs typeface="Arial"/>
                <a:sym typeface="Arial"/>
              </a:defRPr>
            </a:lvl5pPr>
            <a:lvl6pPr marL="2286000" marR="0" lvl="5" indent="0" algn="l" rtl="0">
              <a:spcBef>
                <a:spcPts val="0"/>
              </a:spcBef>
              <a:defRPr sz="1800" b="0" i="0" u="none" strike="noStrike" cap="none">
                <a:solidFill>
                  <a:schemeClr val="dk1"/>
                </a:solidFill>
                <a:latin typeface="Arial"/>
                <a:ea typeface="Arial"/>
                <a:cs typeface="Arial"/>
                <a:sym typeface="Arial"/>
              </a:defRPr>
            </a:lvl6pPr>
            <a:lvl7pPr marL="2743200" marR="0" lvl="6" indent="0" algn="l" rtl="0">
              <a:spcBef>
                <a:spcPts val="0"/>
              </a:spcBef>
              <a:defRPr sz="1800" b="0" i="0" u="none" strike="noStrike" cap="none">
                <a:solidFill>
                  <a:schemeClr val="dk1"/>
                </a:solidFill>
                <a:latin typeface="Arial"/>
                <a:ea typeface="Arial"/>
                <a:cs typeface="Arial"/>
                <a:sym typeface="Arial"/>
              </a:defRPr>
            </a:lvl7pPr>
            <a:lvl8pPr marL="3200400" marR="0" lvl="7" indent="0" algn="l" rtl="0">
              <a:spcBef>
                <a:spcPts val="0"/>
              </a:spcBef>
              <a:defRPr sz="1800" b="0" i="0" u="none" strike="noStrike" cap="none">
                <a:solidFill>
                  <a:schemeClr val="dk1"/>
                </a:solidFill>
                <a:latin typeface="Arial"/>
                <a:ea typeface="Arial"/>
                <a:cs typeface="Arial"/>
                <a:sym typeface="Arial"/>
              </a:defRPr>
            </a:lvl8pPr>
            <a:lvl9pPr marL="3657600" marR="0" lvl="8" indent="0" algn="l" rtl="0">
              <a:spcBef>
                <a:spcPts val="0"/>
              </a:spcBef>
              <a:defRPr sz="1800" b="0" i="0" u="none" strike="noStrike" cap="none">
                <a:solidFill>
                  <a:schemeClr val="dk1"/>
                </a:solidFill>
                <a:latin typeface="Arial"/>
                <a:ea typeface="Arial"/>
                <a:cs typeface="Arial"/>
                <a:sym typeface="Arial"/>
              </a:defRPr>
            </a:lvl9pPr>
          </a:lstStyle>
          <a:p>
            <a:endParaRPr/>
          </a:p>
        </p:txBody>
      </p:sp>
      <p:sp>
        <p:nvSpPr>
          <p:cNvPr id="93" name="Shape 93"/>
          <p:cNvSpPr txBox="1">
            <a:spLocks noGrp="1"/>
          </p:cNvSpPr>
          <p:nvPr>
            <p:ph type="sldNum" idx="12"/>
          </p:nvPr>
        </p:nvSpPr>
        <p:spPr>
          <a:xfrm>
            <a:off x="4343400" y="1042987"/>
            <a:ext cx="457200" cy="441324"/>
          </a:xfrm>
          <a:prstGeom prst="rect">
            <a:avLst/>
          </a:prstGeom>
          <a:noFill/>
          <a:ln>
            <a:noFill/>
          </a:ln>
        </p:spPr>
        <p:txBody>
          <a:bodyPr lIns="45700" tIns="45700" rIns="45700" bIns="45700" anchor="ctr" anchorCtr="0">
            <a:noAutofit/>
          </a:bodyPr>
          <a:lstStyle/>
          <a:p>
            <a:pPr marL="0" marR="0" lvl="0" indent="0" algn="ctr" rtl="0">
              <a:spcBef>
                <a:spcPts val="0"/>
              </a:spcBef>
              <a:spcAft>
                <a:spcPts val="0"/>
              </a:spcAft>
              <a:buSzPct val="25000"/>
              <a:buNone/>
            </a:pPr>
            <a:fld id="{00000000-1234-1234-1234-123412341234}" type="slidenum">
              <a:rPr lang="en-US" sz="1600" b="0" i="0" u="none" strike="noStrike" cap="none">
                <a:solidFill>
                  <a:srgbClr val="7A9798"/>
                </a:solidFill>
                <a:latin typeface="Arial"/>
                <a:ea typeface="Arial"/>
                <a:cs typeface="Arial"/>
                <a:sym typeface="Arial"/>
              </a:rPr>
              <a:t>‹#›</a:t>
            </a:fld>
            <a:endParaRPr lang="en-US" sz="1600" b="0" i="0" u="none" strike="noStrike" cap="none">
              <a:solidFill>
                <a:srgbClr val="7A9798"/>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301625" y="228600"/>
            <a:ext cx="8534399" cy="758825"/>
          </a:xfrm>
          <a:prstGeom prst="rect">
            <a:avLst/>
          </a:prstGeom>
          <a:noFill/>
          <a:ln>
            <a:noFill/>
          </a:ln>
        </p:spPr>
        <p:txBody>
          <a:bodyPr lIns="91425" tIns="91425" rIns="91425" bIns="91425" anchor="b" anchorCtr="0"/>
          <a:lstStyle>
            <a:lvl1pPr lvl="0" algn="ctr" rtl="0">
              <a:spcBef>
                <a:spcPts val="0"/>
              </a:spcBef>
              <a:spcAft>
                <a:spcPts val="0"/>
              </a:spcAft>
              <a:defRPr sz="3300">
                <a:solidFill>
                  <a:srgbClr val="7B9899"/>
                </a:solidFill>
                <a:latin typeface="Georgia"/>
                <a:ea typeface="Georgia"/>
                <a:cs typeface="Georgia"/>
                <a:sym typeface="Georgia"/>
              </a:defRPr>
            </a:lvl1pPr>
            <a:lvl2pPr lvl="1" algn="ctr" rtl="0">
              <a:spcBef>
                <a:spcPts val="0"/>
              </a:spcBef>
              <a:spcAft>
                <a:spcPts val="0"/>
              </a:spcAft>
              <a:defRPr sz="3300">
                <a:solidFill>
                  <a:srgbClr val="7B9899"/>
                </a:solidFill>
                <a:latin typeface="Georgia"/>
                <a:ea typeface="Georgia"/>
                <a:cs typeface="Georgia"/>
                <a:sym typeface="Georgia"/>
              </a:defRPr>
            </a:lvl2pPr>
            <a:lvl3pPr lvl="2" algn="ctr" rtl="0">
              <a:spcBef>
                <a:spcPts val="0"/>
              </a:spcBef>
              <a:spcAft>
                <a:spcPts val="0"/>
              </a:spcAft>
              <a:defRPr sz="3300">
                <a:solidFill>
                  <a:srgbClr val="7B9899"/>
                </a:solidFill>
                <a:latin typeface="Georgia"/>
                <a:ea typeface="Georgia"/>
                <a:cs typeface="Georgia"/>
                <a:sym typeface="Georgia"/>
              </a:defRPr>
            </a:lvl3pPr>
            <a:lvl4pPr lvl="3" algn="ctr" rtl="0">
              <a:spcBef>
                <a:spcPts val="0"/>
              </a:spcBef>
              <a:spcAft>
                <a:spcPts val="0"/>
              </a:spcAft>
              <a:defRPr sz="3300">
                <a:solidFill>
                  <a:srgbClr val="7B9899"/>
                </a:solidFill>
                <a:latin typeface="Georgia"/>
                <a:ea typeface="Georgia"/>
                <a:cs typeface="Georgia"/>
                <a:sym typeface="Georgia"/>
              </a:defRPr>
            </a:lvl4pPr>
            <a:lvl5pPr lvl="4" algn="ctr" rtl="0">
              <a:spcBef>
                <a:spcPts val="0"/>
              </a:spcBef>
              <a:spcAft>
                <a:spcPts val="0"/>
              </a:spcAft>
              <a:defRPr sz="3300">
                <a:solidFill>
                  <a:srgbClr val="7B9899"/>
                </a:solidFill>
                <a:latin typeface="Georgia"/>
                <a:ea typeface="Georgia"/>
                <a:cs typeface="Georgia"/>
                <a:sym typeface="Georgia"/>
              </a:defRPr>
            </a:lvl5pPr>
            <a:lvl6pPr marL="457200" lvl="5" algn="ctr" rtl="0">
              <a:spcBef>
                <a:spcPts val="0"/>
              </a:spcBef>
              <a:spcAft>
                <a:spcPts val="0"/>
              </a:spcAft>
              <a:defRPr sz="3300">
                <a:solidFill>
                  <a:srgbClr val="7B9899"/>
                </a:solidFill>
                <a:latin typeface="Georgia"/>
                <a:ea typeface="Georgia"/>
                <a:cs typeface="Georgia"/>
                <a:sym typeface="Georgia"/>
              </a:defRPr>
            </a:lvl6pPr>
            <a:lvl7pPr marL="914400" lvl="6" algn="ctr" rtl="0">
              <a:spcBef>
                <a:spcPts val="0"/>
              </a:spcBef>
              <a:spcAft>
                <a:spcPts val="0"/>
              </a:spcAft>
              <a:defRPr sz="3300">
                <a:solidFill>
                  <a:srgbClr val="7B9899"/>
                </a:solidFill>
                <a:latin typeface="Georgia"/>
                <a:ea typeface="Georgia"/>
                <a:cs typeface="Georgia"/>
                <a:sym typeface="Georgia"/>
              </a:defRPr>
            </a:lvl7pPr>
            <a:lvl8pPr marL="1371600" lvl="7" algn="ctr" rtl="0">
              <a:spcBef>
                <a:spcPts val="0"/>
              </a:spcBef>
              <a:spcAft>
                <a:spcPts val="0"/>
              </a:spcAft>
              <a:defRPr sz="3300">
                <a:solidFill>
                  <a:srgbClr val="7B9899"/>
                </a:solidFill>
                <a:latin typeface="Georgia"/>
                <a:ea typeface="Georgia"/>
                <a:cs typeface="Georgia"/>
                <a:sym typeface="Georgia"/>
              </a:defRPr>
            </a:lvl8pPr>
            <a:lvl9pPr marL="1828800" lvl="8" algn="ctr" rtl="0">
              <a:spcBef>
                <a:spcPts val="0"/>
              </a:spcBef>
              <a:spcAft>
                <a:spcPts val="0"/>
              </a:spcAft>
              <a:defRPr sz="3300">
                <a:solidFill>
                  <a:srgbClr val="7B9899"/>
                </a:solidFill>
                <a:latin typeface="Georgia"/>
                <a:ea typeface="Georgia"/>
                <a:cs typeface="Georgia"/>
                <a:sym typeface="Georgia"/>
              </a:defRPr>
            </a:lvl9pPr>
          </a:lstStyle>
          <a:p>
            <a:endParaRPr/>
          </a:p>
        </p:txBody>
      </p:sp>
      <p:sp>
        <p:nvSpPr>
          <p:cNvPr id="96" name="Shape 96"/>
          <p:cNvSpPr txBox="1">
            <a:spLocks noGrp="1"/>
          </p:cNvSpPr>
          <p:nvPr>
            <p:ph type="dt" idx="10"/>
          </p:nvPr>
        </p:nvSpPr>
        <p:spPr>
          <a:xfrm>
            <a:off x="5791200" y="6405562"/>
            <a:ext cx="3044825" cy="365125"/>
          </a:xfrm>
          <a:prstGeom prst="rect">
            <a:avLst/>
          </a:prstGeom>
          <a:noFill/>
          <a:ln>
            <a:noFill/>
          </a:ln>
        </p:spPr>
        <p:txBody>
          <a:bodyPr lIns="91425" tIns="91425" rIns="91425" bIns="91425" anchor="t" anchorCtr="0"/>
          <a:lstStyle>
            <a:lvl1pPr marL="0" marR="0" lvl="0" indent="0" algn="r" rtl="0">
              <a:spcBef>
                <a:spcPts val="0"/>
              </a:spcBef>
              <a:spcAft>
                <a:spcPts val="0"/>
              </a:spcAft>
              <a:defRPr sz="1400" b="0" i="0" u="none" strike="noStrike" cap="none">
                <a:solidFill>
                  <a:srgbClr val="FFFFFF"/>
                </a:solidFill>
                <a:latin typeface="Arial"/>
                <a:ea typeface="Arial"/>
                <a:cs typeface="Arial"/>
                <a:sym typeface="Arial"/>
              </a:defRPr>
            </a:lvl1pPr>
            <a:lvl2pPr marL="457200" marR="0" lvl="1" indent="0" algn="l" rtl="0">
              <a:spcBef>
                <a:spcPts val="0"/>
              </a:spcBef>
              <a:spcAft>
                <a:spcPts val="0"/>
              </a:spcAft>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defRPr sz="1800" b="0" i="0" u="none" strike="noStrike" cap="none">
                <a:solidFill>
                  <a:schemeClr val="dk1"/>
                </a:solidFill>
                <a:latin typeface="Arial"/>
                <a:ea typeface="Arial"/>
                <a:cs typeface="Arial"/>
                <a:sym typeface="Arial"/>
              </a:defRPr>
            </a:lvl5pPr>
            <a:lvl6pPr marL="2286000" marR="0" lvl="5" indent="0" algn="l" rtl="0">
              <a:spcBef>
                <a:spcPts val="0"/>
              </a:spcBef>
              <a:defRPr sz="1800" b="0" i="0" u="none" strike="noStrike" cap="none">
                <a:solidFill>
                  <a:schemeClr val="dk1"/>
                </a:solidFill>
                <a:latin typeface="Arial"/>
                <a:ea typeface="Arial"/>
                <a:cs typeface="Arial"/>
                <a:sym typeface="Arial"/>
              </a:defRPr>
            </a:lvl6pPr>
            <a:lvl7pPr marL="2743200" marR="0" lvl="6" indent="0" algn="l" rtl="0">
              <a:spcBef>
                <a:spcPts val="0"/>
              </a:spcBef>
              <a:defRPr sz="1800" b="0" i="0" u="none" strike="noStrike" cap="none">
                <a:solidFill>
                  <a:schemeClr val="dk1"/>
                </a:solidFill>
                <a:latin typeface="Arial"/>
                <a:ea typeface="Arial"/>
                <a:cs typeface="Arial"/>
                <a:sym typeface="Arial"/>
              </a:defRPr>
            </a:lvl7pPr>
            <a:lvl8pPr marL="3200400" marR="0" lvl="7" indent="0" algn="l" rtl="0">
              <a:spcBef>
                <a:spcPts val="0"/>
              </a:spcBef>
              <a:defRPr sz="1800" b="0" i="0" u="none" strike="noStrike" cap="none">
                <a:solidFill>
                  <a:schemeClr val="dk1"/>
                </a:solidFill>
                <a:latin typeface="Arial"/>
                <a:ea typeface="Arial"/>
                <a:cs typeface="Arial"/>
                <a:sym typeface="Arial"/>
              </a:defRPr>
            </a:lvl8pPr>
            <a:lvl9pPr marL="3657600" marR="0" lvl="8" indent="0" algn="l" rtl="0">
              <a:spcBef>
                <a:spcPts val="0"/>
              </a:spcBef>
              <a:defRPr sz="1800" b="0" i="0" u="none" strike="noStrike" cap="none">
                <a:solidFill>
                  <a:schemeClr val="dk1"/>
                </a:solidFill>
                <a:latin typeface="Arial"/>
                <a:ea typeface="Arial"/>
                <a:cs typeface="Arial"/>
                <a:sym typeface="Arial"/>
              </a:defRPr>
            </a:lvl9pPr>
          </a:lstStyle>
          <a:p>
            <a:endParaRPr/>
          </a:p>
        </p:txBody>
      </p:sp>
      <p:sp>
        <p:nvSpPr>
          <p:cNvPr id="97" name="Shape 97"/>
          <p:cNvSpPr txBox="1">
            <a:spLocks noGrp="1"/>
          </p:cNvSpPr>
          <p:nvPr>
            <p:ph type="ftr" idx="11"/>
          </p:nvPr>
        </p:nvSpPr>
        <p:spPr>
          <a:xfrm>
            <a:off x="304800" y="6410325"/>
            <a:ext cx="3581399" cy="366713"/>
          </a:xfrm>
          <a:prstGeom prst="rect">
            <a:avLst/>
          </a:prstGeom>
          <a:noFill/>
          <a:ln>
            <a:noFill/>
          </a:ln>
        </p:spPr>
        <p:txBody>
          <a:bodyPr lIns="91425" tIns="91425" rIns="91425" bIns="91425" anchor="t" anchorCtr="0"/>
          <a:lstStyle>
            <a:lvl1pPr marL="0" marR="0" lvl="0" indent="0" algn="l" rtl="0">
              <a:spcBef>
                <a:spcPts val="0"/>
              </a:spcBef>
              <a:spcAft>
                <a:spcPts val="0"/>
              </a:spcAft>
              <a:defRPr sz="1200" b="0" i="0" u="none" strike="noStrike" cap="none">
                <a:solidFill>
                  <a:srgbClr val="FFFFFF"/>
                </a:solidFill>
                <a:latin typeface="Arial"/>
                <a:ea typeface="Arial"/>
                <a:cs typeface="Arial"/>
                <a:sym typeface="Arial"/>
              </a:defRPr>
            </a:lvl1pPr>
            <a:lvl2pPr marL="457200" marR="0" lvl="1" indent="0" algn="l" rtl="0">
              <a:spcBef>
                <a:spcPts val="0"/>
              </a:spcBef>
              <a:spcAft>
                <a:spcPts val="0"/>
              </a:spcAft>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defRPr sz="1800" b="0" i="0" u="none" strike="noStrike" cap="none">
                <a:solidFill>
                  <a:schemeClr val="dk1"/>
                </a:solidFill>
                <a:latin typeface="Arial"/>
                <a:ea typeface="Arial"/>
                <a:cs typeface="Arial"/>
                <a:sym typeface="Arial"/>
              </a:defRPr>
            </a:lvl5pPr>
            <a:lvl6pPr marL="2286000" marR="0" lvl="5" indent="0" algn="l" rtl="0">
              <a:spcBef>
                <a:spcPts val="0"/>
              </a:spcBef>
              <a:defRPr sz="1800" b="0" i="0" u="none" strike="noStrike" cap="none">
                <a:solidFill>
                  <a:schemeClr val="dk1"/>
                </a:solidFill>
                <a:latin typeface="Arial"/>
                <a:ea typeface="Arial"/>
                <a:cs typeface="Arial"/>
                <a:sym typeface="Arial"/>
              </a:defRPr>
            </a:lvl6pPr>
            <a:lvl7pPr marL="2743200" marR="0" lvl="6" indent="0" algn="l" rtl="0">
              <a:spcBef>
                <a:spcPts val="0"/>
              </a:spcBef>
              <a:defRPr sz="1800" b="0" i="0" u="none" strike="noStrike" cap="none">
                <a:solidFill>
                  <a:schemeClr val="dk1"/>
                </a:solidFill>
                <a:latin typeface="Arial"/>
                <a:ea typeface="Arial"/>
                <a:cs typeface="Arial"/>
                <a:sym typeface="Arial"/>
              </a:defRPr>
            </a:lvl7pPr>
            <a:lvl8pPr marL="3200400" marR="0" lvl="7" indent="0" algn="l" rtl="0">
              <a:spcBef>
                <a:spcPts val="0"/>
              </a:spcBef>
              <a:defRPr sz="1800" b="0" i="0" u="none" strike="noStrike" cap="none">
                <a:solidFill>
                  <a:schemeClr val="dk1"/>
                </a:solidFill>
                <a:latin typeface="Arial"/>
                <a:ea typeface="Arial"/>
                <a:cs typeface="Arial"/>
                <a:sym typeface="Arial"/>
              </a:defRPr>
            </a:lvl8pPr>
            <a:lvl9pPr marL="3657600" marR="0" lvl="8" indent="0" algn="l" rtl="0">
              <a:spcBef>
                <a:spcPts val="0"/>
              </a:spcBef>
              <a:defRPr sz="1800" b="0" i="0" u="none" strike="noStrike" cap="none">
                <a:solidFill>
                  <a:schemeClr val="dk1"/>
                </a:solidFill>
                <a:latin typeface="Arial"/>
                <a:ea typeface="Arial"/>
                <a:cs typeface="Arial"/>
                <a:sym typeface="Arial"/>
              </a:defRPr>
            </a:lvl9pPr>
          </a:lstStyle>
          <a:p>
            <a:endParaRPr/>
          </a:p>
        </p:txBody>
      </p:sp>
      <p:sp>
        <p:nvSpPr>
          <p:cNvPr id="98" name="Shape 98"/>
          <p:cNvSpPr txBox="1">
            <a:spLocks noGrp="1"/>
          </p:cNvSpPr>
          <p:nvPr>
            <p:ph type="sldNum" idx="12"/>
          </p:nvPr>
        </p:nvSpPr>
        <p:spPr>
          <a:xfrm>
            <a:off x="4343400" y="1036637"/>
            <a:ext cx="457200" cy="441324"/>
          </a:xfrm>
          <a:prstGeom prst="rect">
            <a:avLst/>
          </a:prstGeom>
          <a:noFill/>
          <a:ln>
            <a:noFill/>
          </a:ln>
        </p:spPr>
        <p:txBody>
          <a:bodyPr lIns="45700" tIns="45700" rIns="45700" bIns="45700" anchor="ctr" anchorCtr="0">
            <a:noAutofit/>
          </a:bodyPr>
          <a:lstStyle/>
          <a:p>
            <a:pPr marL="0" marR="0" lvl="0" indent="0" algn="ctr" rtl="0">
              <a:spcBef>
                <a:spcPts val="0"/>
              </a:spcBef>
              <a:spcAft>
                <a:spcPts val="0"/>
              </a:spcAft>
              <a:buSzPct val="25000"/>
              <a:buNone/>
            </a:pPr>
            <a:fld id="{00000000-1234-1234-1234-123412341234}" type="slidenum">
              <a:rPr lang="en-US" sz="1600" b="0" i="0" u="none" strike="noStrike" cap="none">
                <a:solidFill>
                  <a:srgbClr val="7A9798"/>
                </a:solidFill>
                <a:latin typeface="Arial"/>
                <a:ea typeface="Arial"/>
                <a:cs typeface="Arial"/>
                <a:sym typeface="Arial"/>
              </a:rPr>
              <a:t>‹#›</a:t>
            </a:fld>
            <a:endParaRPr lang="en-US" sz="1600" b="0" i="0" u="none" strike="noStrike" cap="none">
              <a:solidFill>
                <a:srgbClr val="7A9798"/>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99"/>
        <p:cNvGrpSpPr/>
        <p:nvPr/>
      </p:nvGrpSpPr>
      <p:grpSpPr>
        <a:xfrm>
          <a:off x="0" y="0"/>
          <a:ext cx="0" cy="0"/>
          <a:chOff x="0" y="0"/>
          <a:chExt cx="0" cy="0"/>
        </a:xfrm>
      </p:grpSpPr>
      <p:sp>
        <p:nvSpPr>
          <p:cNvPr id="100" name="Shape 100"/>
          <p:cNvSpPr/>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01" name="Shape 101"/>
          <p:cNvSpPr/>
          <p:nvPr/>
        </p:nvSpPr>
        <p:spPr>
          <a:xfrm>
            <a:off x="0" y="0"/>
            <a:ext cx="9144000" cy="155574"/>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02" name="Shape 102"/>
          <p:cNvSpPr/>
          <p:nvPr/>
        </p:nvSpPr>
        <p:spPr>
          <a:xfrm>
            <a:off x="899160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03" name="Shape 103"/>
          <p:cNvSpPr/>
          <p:nvPr/>
        </p:nvSpPr>
        <p:spPr>
          <a:xfrm>
            <a:off x="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04" name="Shape 104"/>
          <p:cNvSpPr/>
          <p:nvPr/>
        </p:nvSpPr>
        <p:spPr>
          <a:xfrm>
            <a:off x="146050" y="6391275"/>
            <a:ext cx="8832849" cy="309562"/>
          </a:xfrm>
          <a:prstGeom prst="rect">
            <a:avLst/>
          </a:prstGeom>
          <a:solidFill>
            <a:schemeClr val="accent3"/>
          </a:solidFill>
          <a:ln>
            <a:noFill/>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05" name="Shape 105"/>
          <p:cNvSpPr/>
          <p:nvPr/>
        </p:nvSpPr>
        <p:spPr>
          <a:xfrm>
            <a:off x="152400" y="158750"/>
            <a:ext cx="8832849" cy="6546850"/>
          </a:xfrm>
          <a:prstGeom prst="rect">
            <a:avLst/>
          </a:prstGeom>
          <a:noFill/>
          <a:ln w="9525" cap="flat" cmpd="sng">
            <a:solidFill>
              <a:srgbClr val="7A9798"/>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06" name="Shape 106"/>
          <p:cNvSpPr txBox="1">
            <a:spLocks noGrp="1"/>
          </p:cNvSpPr>
          <p:nvPr>
            <p:ph type="dt" idx="10"/>
          </p:nvPr>
        </p:nvSpPr>
        <p:spPr>
          <a:xfrm>
            <a:off x="5791200" y="6405562"/>
            <a:ext cx="3044825" cy="365125"/>
          </a:xfrm>
          <a:prstGeom prst="rect">
            <a:avLst/>
          </a:prstGeom>
          <a:noFill/>
          <a:ln>
            <a:noFill/>
          </a:ln>
        </p:spPr>
        <p:txBody>
          <a:bodyPr lIns="91425" tIns="91425" rIns="91425" bIns="91425" anchor="t" anchorCtr="0"/>
          <a:lstStyle>
            <a:lvl1pPr marL="0" marR="0" lvl="0" indent="0" algn="r" rtl="0">
              <a:spcBef>
                <a:spcPts val="0"/>
              </a:spcBef>
              <a:spcAft>
                <a:spcPts val="0"/>
              </a:spcAft>
              <a:defRPr sz="1400" b="0" i="0" u="none" strike="noStrike" cap="none">
                <a:solidFill>
                  <a:srgbClr val="FFFFFF"/>
                </a:solidFill>
                <a:latin typeface="Arial"/>
                <a:ea typeface="Arial"/>
                <a:cs typeface="Arial"/>
                <a:sym typeface="Arial"/>
              </a:defRPr>
            </a:lvl1pPr>
            <a:lvl2pPr marL="457200" marR="0" lvl="1" indent="0" algn="l" rtl="0">
              <a:spcBef>
                <a:spcPts val="0"/>
              </a:spcBef>
              <a:spcAft>
                <a:spcPts val="0"/>
              </a:spcAft>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defRPr sz="1800" b="0" i="0" u="none" strike="noStrike" cap="none">
                <a:solidFill>
                  <a:schemeClr val="dk1"/>
                </a:solidFill>
                <a:latin typeface="Arial"/>
                <a:ea typeface="Arial"/>
                <a:cs typeface="Arial"/>
                <a:sym typeface="Arial"/>
              </a:defRPr>
            </a:lvl5pPr>
            <a:lvl6pPr marL="2286000" marR="0" lvl="5" indent="0" algn="l" rtl="0">
              <a:spcBef>
                <a:spcPts val="0"/>
              </a:spcBef>
              <a:defRPr sz="1800" b="0" i="0" u="none" strike="noStrike" cap="none">
                <a:solidFill>
                  <a:schemeClr val="dk1"/>
                </a:solidFill>
                <a:latin typeface="Arial"/>
                <a:ea typeface="Arial"/>
                <a:cs typeface="Arial"/>
                <a:sym typeface="Arial"/>
              </a:defRPr>
            </a:lvl6pPr>
            <a:lvl7pPr marL="2743200" marR="0" lvl="6" indent="0" algn="l" rtl="0">
              <a:spcBef>
                <a:spcPts val="0"/>
              </a:spcBef>
              <a:defRPr sz="1800" b="0" i="0" u="none" strike="noStrike" cap="none">
                <a:solidFill>
                  <a:schemeClr val="dk1"/>
                </a:solidFill>
                <a:latin typeface="Arial"/>
                <a:ea typeface="Arial"/>
                <a:cs typeface="Arial"/>
                <a:sym typeface="Arial"/>
              </a:defRPr>
            </a:lvl7pPr>
            <a:lvl8pPr marL="3200400" marR="0" lvl="7" indent="0" algn="l" rtl="0">
              <a:spcBef>
                <a:spcPts val="0"/>
              </a:spcBef>
              <a:defRPr sz="1800" b="0" i="0" u="none" strike="noStrike" cap="none">
                <a:solidFill>
                  <a:schemeClr val="dk1"/>
                </a:solidFill>
                <a:latin typeface="Arial"/>
                <a:ea typeface="Arial"/>
                <a:cs typeface="Arial"/>
                <a:sym typeface="Arial"/>
              </a:defRPr>
            </a:lvl8pPr>
            <a:lvl9pPr marL="3657600" marR="0" lvl="8" indent="0" algn="l" rtl="0">
              <a:spcBef>
                <a:spcPts val="0"/>
              </a:spcBef>
              <a:defRPr sz="1800" b="0" i="0" u="none" strike="noStrike" cap="none">
                <a:solidFill>
                  <a:schemeClr val="dk1"/>
                </a:solidFill>
                <a:latin typeface="Arial"/>
                <a:ea typeface="Arial"/>
                <a:cs typeface="Arial"/>
                <a:sym typeface="Arial"/>
              </a:defRPr>
            </a:lvl9pPr>
          </a:lstStyle>
          <a:p>
            <a:endParaRPr/>
          </a:p>
        </p:txBody>
      </p:sp>
      <p:sp>
        <p:nvSpPr>
          <p:cNvPr id="107" name="Shape 107"/>
          <p:cNvSpPr txBox="1">
            <a:spLocks noGrp="1"/>
          </p:cNvSpPr>
          <p:nvPr>
            <p:ph type="ftr" idx="11"/>
          </p:nvPr>
        </p:nvSpPr>
        <p:spPr>
          <a:xfrm>
            <a:off x="304800" y="6410325"/>
            <a:ext cx="3581399" cy="366713"/>
          </a:xfrm>
          <a:prstGeom prst="rect">
            <a:avLst/>
          </a:prstGeom>
          <a:noFill/>
          <a:ln>
            <a:noFill/>
          </a:ln>
        </p:spPr>
        <p:txBody>
          <a:bodyPr lIns="91425" tIns="91425" rIns="91425" bIns="91425" anchor="t" anchorCtr="0"/>
          <a:lstStyle>
            <a:lvl1pPr marL="0" marR="0" lvl="0" indent="0" algn="l" rtl="0">
              <a:spcBef>
                <a:spcPts val="0"/>
              </a:spcBef>
              <a:spcAft>
                <a:spcPts val="0"/>
              </a:spcAft>
              <a:defRPr sz="1200" b="0" i="0" u="none" strike="noStrike" cap="none">
                <a:solidFill>
                  <a:srgbClr val="FFFFFF"/>
                </a:solidFill>
                <a:latin typeface="Arial"/>
                <a:ea typeface="Arial"/>
                <a:cs typeface="Arial"/>
                <a:sym typeface="Arial"/>
              </a:defRPr>
            </a:lvl1pPr>
            <a:lvl2pPr marL="457200" marR="0" lvl="1" indent="0" algn="l" rtl="0">
              <a:spcBef>
                <a:spcPts val="0"/>
              </a:spcBef>
              <a:spcAft>
                <a:spcPts val="0"/>
              </a:spcAft>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defRPr sz="1800" b="0" i="0" u="none" strike="noStrike" cap="none">
                <a:solidFill>
                  <a:schemeClr val="dk1"/>
                </a:solidFill>
                <a:latin typeface="Arial"/>
                <a:ea typeface="Arial"/>
                <a:cs typeface="Arial"/>
                <a:sym typeface="Arial"/>
              </a:defRPr>
            </a:lvl5pPr>
            <a:lvl6pPr marL="2286000" marR="0" lvl="5" indent="0" algn="l" rtl="0">
              <a:spcBef>
                <a:spcPts val="0"/>
              </a:spcBef>
              <a:defRPr sz="1800" b="0" i="0" u="none" strike="noStrike" cap="none">
                <a:solidFill>
                  <a:schemeClr val="dk1"/>
                </a:solidFill>
                <a:latin typeface="Arial"/>
                <a:ea typeface="Arial"/>
                <a:cs typeface="Arial"/>
                <a:sym typeface="Arial"/>
              </a:defRPr>
            </a:lvl6pPr>
            <a:lvl7pPr marL="2743200" marR="0" lvl="6" indent="0" algn="l" rtl="0">
              <a:spcBef>
                <a:spcPts val="0"/>
              </a:spcBef>
              <a:defRPr sz="1800" b="0" i="0" u="none" strike="noStrike" cap="none">
                <a:solidFill>
                  <a:schemeClr val="dk1"/>
                </a:solidFill>
                <a:latin typeface="Arial"/>
                <a:ea typeface="Arial"/>
                <a:cs typeface="Arial"/>
                <a:sym typeface="Arial"/>
              </a:defRPr>
            </a:lvl7pPr>
            <a:lvl8pPr marL="3200400" marR="0" lvl="7" indent="0" algn="l" rtl="0">
              <a:spcBef>
                <a:spcPts val="0"/>
              </a:spcBef>
              <a:defRPr sz="1800" b="0" i="0" u="none" strike="noStrike" cap="none">
                <a:solidFill>
                  <a:schemeClr val="dk1"/>
                </a:solidFill>
                <a:latin typeface="Arial"/>
                <a:ea typeface="Arial"/>
                <a:cs typeface="Arial"/>
                <a:sym typeface="Arial"/>
              </a:defRPr>
            </a:lvl8pPr>
            <a:lvl9pPr marL="3657600" marR="0" lvl="8" indent="0" algn="l" rtl="0">
              <a:spcBef>
                <a:spcPts val="0"/>
              </a:spcBef>
              <a:defRPr sz="1800" b="0" i="0" u="none" strike="noStrike" cap="none">
                <a:solidFill>
                  <a:schemeClr val="dk1"/>
                </a:solidFill>
                <a:latin typeface="Arial"/>
                <a:ea typeface="Arial"/>
                <a:cs typeface="Arial"/>
                <a:sym typeface="Arial"/>
              </a:defRPr>
            </a:lvl9pPr>
          </a:lstStyle>
          <a:p>
            <a:endParaRPr/>
          </a:p>
        </p:txBody>
      </p:sp>
      <p:sp>
        <p:nvSpPr>
          <p:cNvPr id="108" name="Shape 108"/>
          <p:cNvSpPr txBox="1">
            <a:spLocks noGrp="1"/>
          </p:cNvSpPr>
          <p:nvPr>
            <p:ph type="sldNum" idx="12"/>
          </p:nvPr>
        </p:nvSpPr>
        <p:spPr>
          <a:xfrm>
            <a:off x="4267200" y="6324600"/>
            <a:ext cx="609599" cy="441324"/>
          </a:xfrm>
          <a:prstGeom prst="rect">
            <a:avLst/>
          </a:prstGeom>
          <a:noFill/>
          <a:ln>
            <a:noFill/>
          </a:ln>
        </p:spPr>
        <p:txBody>
          <a:bodyPr lIns="45700" tIns="45700" rIns="45700" bIns="45700" anchor="ctr" anchorCtr="0">
            <a:noAutofit/>
          </a:bodyPr>
          <a:lstStyle/>
          <a:p>
            <a:pPr marL="0" marR="0" lvl="0" indent="0" algn="ctr" rtl="0">
              <a:spcBef>
                <a:spcPts val="0"/>
              </a:spcBef>
              <a:spcAft>
                <a:spcPts val="0"/>
              </a:spcAft>
              <a:buSzPct val="25000"/>
              <a:buNone/>
            </a:pPr>
            <a:fld id="{00000000-1234-1234-1234-123412341234}" type="slidenum">
              <a:rPr lang="en-US" sz="1600" b="0" i="0" u="none" strike="noStrike" cap="none">
                <a:solidFill>
                  <a:srgbClr val="FFFFFF"/>
                </a:solidFill>
                <a:latin typeface="Arial"/>
                <a:ea typeface="Arial"/>
                <a:cs typeface="Arial"/>
                <a:sym typeface="Arial"/>
              </a:rPr>
              <a:t>‹#›</a:t>
            </a:fld>
            <a:endParaRPr lang="en-US" sz="1600" b="0" i="0" u="none" strike="noStrike" cap="none">
              <a:solidFill>
                <a:srgbClr val="FFFFFF"/>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09"/>
        <p:cNvGrpSpPr/>
        <p:nvPr/>
      </p:nvGrpSpPr>
      <p:grpSpPr>
        <a:xfrm>
          <a:off x="0" y="0"/>
          <a:ext cx="0" cy="0"/>
          <a:chOff x="0" y="0"/>
          <a:chExt cx="0" cy="0"/>
        </a:xfrm>
      </p:grpSpPr>
      <p:sp>
        <p:nvSpPr>
          <p:cNvPr id="110" name="Shape 110"/>
          <p:cNvSpPr/>
          <p:nvPr/>
        </p:nvSpPr>
        <p:spPr>
          <a:xfrm>
            <a:off x="152400" y="152400"/>
            <a:ext cx="8832849" cy="304799"/>
          </a:xfrm>
          <a:prstGeom prst="rect">
            <a:avLst/>
          </a:prstGeom>
          <a:solidFill>
            <a:schemeClr val="accent3"/>
          </a:solidFill>
          <a:ln>
            <a:noFill/>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11" name="Shape 111"/>
          <p:cNvSpPr/>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12" name="Shape 112"/>
          <p:cNvSpPr/>
          <p:nvPr/>
        </p:nvSpPr>
        <p:spPr>
          <a:xfrm>
            <a:off x="899160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13" name="Shape 113"/>
          <p:cNvSpPr/>
          <p:nvPr/>
        </p:nvSpPr>
        <p:spPr>
          <a:xfrm>
            <a:off x="0" y="0"/>
            <a:ext cx="9144000" cy="119063"/>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14" name="Shape 114"/>
          <p:cNvSpPr/>
          <p:nvPr/>
        </p:nvSpPr>
        <p:spPr>
          <a:xfrm>
            <a:off x="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15" name="Shape 115"/>
          <p:cNvSpPr/>
          <p:nvPr/>
        </p:nvSpPr>
        <p:spPr>
          <a:xfrm>
            <a:off x="152400" y="609600"/>
            <a:ext cx="2743199" cy="586740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6" name="Shape 116"/>
          <p:cNvSpPr/>
          <p:nvPr/>
        </p:nvSpPr>
        <p:spPr>
          <a:xfrm>
            <a:off x="152400" y="152400"/>
            <a:ext cx="8832849" cy="6546850"/>
          </a:xfrm>
          <a:prstGeom prst="rect">
            <a:avLst/>
          </a:prstGeom>
          <a:noFill/>
          <a:ln w="9525" cap="flat" cmpd="sng">
            <a:solidFill>
              <a:srgbClr val="7A9798"/>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cxnSp>
        <p:nvCxnSpPr>
          <p:cNvPr id="117" name="Shape 117"/>
          <p:cNvCxnSpPr/>
          <p:nvPr/>
        </p:nvCxnSpPr>
        <p:spPr>
          <a:xfrm>
            <a:off x="152400" y="533400"/>
            <a:ext cx="8832849" cy="0"/>
          </a:xfrm>
          <a:prstGeom prst="straightConnector1">
            <a:avLst/>
          </a:prstGeom>
          <a:noFill/>
          <a:ln w="11425" cap="flat" cmpd="sng">
            <a:solidFill>
              <a:srgbClr val="7A9798"/>
            </a:solidFill>
            <a:prstDash val="dash"/>
            <a:round/>
            <a:headEnd type="none" w="med" len="med"/>
            <a:tailEnd type="none" w="med" len="med"/>
          </a:ln>
        </p:spPr>
      </p:cxnSp>
      <p:sp>
        <p:nvSpPr>
          <p:cNvPr id="118" name="Shape 118"/>
          <p:cNvSpPr/>
          <p:nvPr/>
        </p:nvSpPr>
        <p:spPr>
          <a:xfrm>
            <a:off x="1295400" y="228600"/>
            <a:ext cx="609599" cy="609599"/>
          </a:xfrm>
          <a:prstGeom prst="ellipse">
            <a:avLst/>
          </a:prstGeom>
          <a:solidFill>
            <a:srgbClr val="FFFFFF"/>
          </a:solidFill>
          <a:ln>
            <a:noFill/>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9" name="Shape 119"/>
          <p:cNvSpPr/>
          <p:nvPr/>
        </p:nvSpPr>
        <p:spPr>
          <a:xfrm>
            <a:off x="1390650" y="323850"/>
            <a:ext cx="419099" cy="419099"/>
          </a:xfrm>
          <a:prstGeom prst="ellipse">
            <a:avLst/>
          </a:prstGeom>
          <a:solidFill>
            <a:srgbClr val="FFFFFF"/>
          </a:solidFill>
          <a:ln w="50800" cap="rnd" cmpd="dbl">
            <a:solidFill>
              <a:srgbClr val="7A9798"/>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20" name="Shape 120"/>
          <p:cNvSpPr/>
          <p:nvPr/>
        </p:nvSpPr>
        <p:spPr>
          <a:xfrm>
            <a:off x="149225" y="6388100"/>
            <a:ext cx="8832849" cy="309562"/>
          </a:xfrm>
          <a:prstGeom prst="rect">
            <a:avLst/>
          </a:prstGeom>
          <a:solidFill>
            <a:schemeClr val="accent3"/>
          </a:solidFill>
          <a:ln>
            <a:noFill/>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21" name="Shape 121"/>
          <p:cNvSpPr txBox="1">
            <a:spLocks noGrp="1"/>
          </p:cNvSpPr>
          <p:nvPr>
            <p:ph type="title"/>
          </p:nvPr>
        </p:nvSpPr>
        <p:spPr>
          <a:xfrm>
            <a:off x="381000" y="914400"/>
            <a:ext cx="2362200" cy="990599"/>
          </a:xfrm>
          <a:prstGeom prst="rect">
            <a:avLst/>
          </a:prstGeom>
          <a:noFill/>
          <a:ln>
            <a:noFill/>
          </a:ln>
        </p:spPr>
        <p:txBody>
          <a:bodyPr lIns="91425" tIns="91425" rIns="91425" bIns="91425" anchor="b" anchorCtr="0"/>
          <a:lstStyle>
            <a:lvl1pPr lvl="0" algn="l" rtl="0">
              <a:spcBef>
                <a:spcPts val="0"/>
              </a:spcBef>
              <a:buClr>
                <a:srgbClr val="FFFFFF"/>
              </a:buClr>
              <a:buFont typeface="Georgia"/>
              <a:buNone/>
              <a:defRPr sz="2200" b="1">
                <a:solidFill>
                  <a:srgbClr val="FFFFFF"/>
                </a:solidFill>
              </a:defRPr>
            </a:lvl1pPr>
            <a:lvl2pPr lvl="1" rtl="0">
              <a:spcBef>
                <a:spcPts val="0"/>
              </a:spcBef>
              <a:defRPr sz="3300">
                <a:solidFill>
                  <a:srgbClr val="7B9899"/>
                </a:solidFill>
                <a:latin typeface="Georgia"/>
                <a:ea typeface="Georgia"/>
                <a:cs typeface="Georgia"/>
                <a:sym typeface="Georgia"/>
              </a:defRPr>
            </a:lvl2pPr>
            <a:lvl3pPr lvl="2" rtl="0">
              <a:spcBef>
                <a:spcPts val="0"/>
              </a:spcBef>
              <a:defRPr sz="3300">
                <a:solidFill>
                  <a:srgbClr val="7B9899"/>
                </a:solidFill>
                <a:latin typeface="Georgia"/>
                <a:ea typeface="Georgia"/>
                <a:cs typeface="Georgia"/>
                <a:sym typeface="Georgia"/>
              </a:defRPr>
            </a:lvl3pPr>
            <a:lvl4pPr lvl="3" rtl="0">
              <a:spcBef>
                <a:spcPts val="0"/>
              </a:spcBef>
              <a:defRPr sz="3300">
                <a:solidFill>
                  <a:srgbClr val="7B9899"/>
                </a:solidFill>
                <a:latin typeface="Georgia"/>
                <a:ea typeface="Georgia"/>
                <a:cs typeface="Georgia"/>
                <a:sym typeface="Georgia"/>
              </a:defRPr>
            </a:lvl4pPr>
            <a:lvl5pPr lvl="4" rtl="0">
              <a:spcBef>
                <a:spcPts val="0"/>
              </a:spcBef>
              <a:defRPr sz="3300">
                <a:solidFill>
                  <a:srgbClr val="7B9899"/>
                </a:solidFill>
                <a:latin typeface="Georgia"/>
                <a:ea typeface="Georgia"/>
                <a:cs typeface="Georgia"/>
                <a:sym typeface="Georgia"/>
              </a:defRPr>
            </a:lvl5pPr>
            <a:lvl6pPr lvl="5" rtl="0">
              <a:spcBef>
                <a:spcPts val="0"/>
              </a:spcBef>
              <a:defRPr sz="3300">
                <a:solidFill>
                  <a:srgbClr val="7B9899"/>
                </a:solidFill>
                <a:latin typeface="Georgia"/>
                <a:ea typeface="Georgia"/>
                <a:cs typeface="Georgia"/>
                <a:sym typeface="Georgia"/>
              </a:defRPr>
            </a:lvl6pPr>
            <a:lvl7pPr lvl="6" rtl="0">
              <a:spcBef>
                <a:spcPts val="0"/>
              </a:spcBef>
              <a:defRPr sz="3300">
                <a:solidFill>
                  <a:srgbClr val="7B9899"/>
                </a:solidFill>
                <a:latin typeface="Georgia"/>
                <a:ea typeface="Georgia"/>
                <a:cs typeface="Georgia"/>
                <a:sym typeface="Georgia"/>
              </a:defRPr>
            </a:lvl7pPr>
            <a:lvl8pPr lvl="7" rtl="0">
              <a:spcBef>
                <a:spcPts val="0"/>
              </a:spcBef>
              <a:defRPr sz="3300">
                <a:solidFill>
                  <a:srgbClr val="7B9899"/>
                </a:solidFill>
                <a:latin typeface="Georgia"/>
                <a:ea typeface="Georgia"/>
                <a:cs typeface="Georgia"/>
                <a:sym typeface="Georgia"/>
              </a:defRPr>
            </a:lvl8pPr>
            <a:lvl9pPr lvl="8" rtl="0">
              <a:spcBef>
                <a:spcPts val="0"/>
              </a:spcBef>
              <a:defRPr sz="3300">
                <a:solidFill>
                  <a:srgbClr val="7B9899"/>
                </a:solidFill>
                <a:latin typeface="Georgia"/>
                <a:ea typeface="Georgia"/>
                <a:cs typeface="Georgia"/>
                <a:sym typeface="Georgia"/>
              </a:defRPr>
            </a:lvl9pPr>
          </a:lstStyle>
          <a:p>
            <a:endParaRPr/>
          </a:p>
        </p:txBody>
      </p:sp>
      <p:sp>
        <p:nvSpPr>
          <p:cNvPr id="122" name="Shape 122"/>
          <p:cNvSpPr txBox="1">
            <a:spLocks noGrp="1"/>
          </p:cNvSpPr>
          <p:nvPr>
            <p:ph type="body" idx="1"/>
          </p:nvPr>
        </p:nvSpPr>
        <p:spPr>
          <a:xfrm>
            <a:off x="381000" y="1981200"/>
            <a:ext cx="2362200" cy="4144963"/>
          </a:xfrm>
          <a:prstGeom prst="rect">
            <a:avLst/>
          </a:prstGeom>
          <a:noFill/>
          <a:ln>
            <a:noFill/>
          </a:ln>
        </p:spPr>
        <p:txBody>
          <a:bodyPr lIns="91425" tIns="91425" rIns="91425" bIns="91425" anchor="t" anchorCtr="0"/>
          <a:lstStyle>
            <a:lvl1pPr marL="0" lvl="0" indent="0" rtl="0">
              <a:spcBef>
                <a:spcPts val="0"/>
              </a:spcBef>
              <a:spcAft>
                <a:spcPts val="1000"/>
              </a:spcAft>
              <a:buClr>
                <a:srgbClr val="FFFFFF"/>
              </a:buClr>
              <a:buFont typeface="Georgia"/>
              <a:buNone/>
              <a:defRPr sz="1600">
                <a:solidFill>
                  <a:srgbClr val="FFFFFF"/>
                </a:solidFill>
              </a:defRPr>
            </a:lvl1pPr>
            <a:lvl2pPr lvl="1" rtl="0">
              <a:spcBef>
                <a:spcPts val="0"/>
              </a:spcBef>
              <a:buFont typeface="Georgia"/>
              <a:buNone/>
              <a:defRPr sz="1200"/>
            </a:lvl2pPr>
            <a:lvl3pPr lvl="2" rtl="0">
              <a:spcBef>
                <a:spcPts val="0"/>
              </a:spcBef>
              <a:buFont typeface="Georgia"/>
              <a:buNone/>
              <a:defRPr sz="1000"/>
            </a:lvl3pPr>
            <a:lvl4pPr lvl="3" rtl="0">
              <a:spcBef>
                <a:spcPts val="0"/>
              </a:spcBef>
              <a:buFont typeface="Georgia"/>
              <a:buNone/>
              <a:defRPr sz="900"/>
            </a:lvl4pPr>
            <a:lvl5pPr lvl="4" rtl="0">
              <a:spcBef>
                <a:spcPts val="0"/>
              </a:spcBef>
              <a:buFont typeface="Georgia"/>
              <a:buNone/>
              <a:defRPr sz="900"/>
            </a:lvl5pPr>
            <a:lvl6pPr lvl="5" rtl="0">
              <a:spcBef>
                <a:spcPts val="0"/>
              </a:spcBef>
              <a:defRPr sz="1800">
                <a:solidFill>
                  <a:schemeClr val="dk1"/>
                </a:solidFill>
                <a:latin typeface="Georgia"/>
                <a:ea typeface="Georgia"/>
                <a:cs typeface="Georgia"/>
                <a:sym typeface="Georgia"/>
              </a:defRPr>
            </a:lvl6pPr>
            <a:lvl7pPr lvl="6" rtl="0">
              <a:spcBef>
                <a:spcPts val="0"/>
              </a:spcBef>
              <a:defRPr sz="1600">
                <a:solidFill>
                  <a:schemeClr val="dk1"/>
                </a:solidFill>
                <a:latin typeface="Georgia"/>
                <a:ea typeface="Georgia"/>
                <a:cs typeface="Georgia"/>
                <a:sym typeface="Georgia"/>
              </a:defRPr>
            </a:lvl7pPr>
            <a:lvl8pPr lvl="7" rtl="0">
              <a:spcBef>
                <a:spcPts val="0"/>
              </a:spcBef>
              <a:defRPr sz="1600">
                <a:solidFill>
                  <a:schemeClr val="dk1"/>
                </a:solidFill>
                <a:latin typeface="Georgia"/>
                <a:ea typeface="Georgia"/>
                <a:cs typeface="Georgia"/>
                <a:sym typeface="Georgia"/>
              </a:defRPr>
            </a:lvl8pPr>
            <a:lvl9pPr lvl="8" rtl="0">
              <a:spcBef>
                <a:spcPts val="0"/>
              </a:spcBef>
              <a:defRPr sz="1400" cap="none">
                <a:solidFill>
                  <a:schemeClr val="dk1"/>
                </a:solidFill>
                <a:latin typeface="Georgia"/>
                <a:ea typeface="Georgia"/>
                <a:cs typeface="Georgia"/>
                <a:sym typeface="Georgia"/>
              </a:defRPr>
            </a:lvl9pPr>
          </a:lstStyle>
          <a:p>
            <a:endParaRPr/>
          </a:p>
        </p:txBody>
      </p:sp>
      <p:sp>
        <p:nvSpPr>
          <p:cNvPr id="123" name="Shape 123"/>
          <p:cNvSpPr txBox="1">
            <a:spLocks noGrp="1"/>
          </p:cNvSpPr>
          <p:nvPr>
            <p:ph type="body" idx="2"/>
          </p:nvPr>
        </p:nvSpPr>
        <p:spPr>
          <a:xfrm>
            <a:off x="3124200" y="685800"/>
            <a:ext cx="5638800" cy="5410200"/>
          </a:xfrm>
          <a:prstGeom prst="rect">
            <a:avLst/>
          </a:prstGeom>
          <a:noFill/>
          <a:ln>
            <a:noFill/>
          </a:ln>
        </p:spPr>
        <p:txBody>
          <a:bodyPr lIns="91425" tIns="91425" rIns="91425" bIns="91425" anchor="t" anchorCtr="0"/>
          <a:lstStyle>
            <a:lvl1pPr marL="273050" lvl="0" indent="-127317" algn="l" rtl="0">
              <a:spcBef>
                <a:spcPts val="540"/>
              </a:spcBef>
              <a:spcAft>
                <a:spcPts val="0"/>
              </a:spcAft>
              <a:buClr>
                <a:schemeClr val="accent1"/>
              </a:buClr>
              <a:buFont typeface="Noto Symbol"/>
              <a:buChar char="●"/>
              <a:defRPr sz="2700">
                <a:solidFill>
                  <a:schemeClr val="dk1"/>
                </a:solidFill>
                <a:latin typeface="Georgia"/>
                <a:ea typeface="Georgia"/>
                <a:cs typeface="Georgia"/>
                <a:sym typeface="Georgia"/>
              </a:defRPr>
            </a:lvl1pPr>
            <a:lvl2pPr marL="547688" lvl="1" indent="-183197" algn="l" rtl="0">
              <a:spcBef>
                <a:spcPts val="440"/>
              </a:spcBef>
              <a:spcAft>
                <a:spcPts val="0"/>
              </a:spcAft>
              <a:buClr>
                <a:schemeClr val="accent2"/>
              </a:buClr>
              <a:buFont typeface="Noto Symbol"/>
              <a:buChar char="○"/>
              <a:defRPr sz="2200">
                <a:solidFill>
                  <a:schemeClr val="dk2"/>
                </a:solidFill>
                <a:latin typeface="Georgia"/>
                <a:ea typeface="Georgia"/>
                <a:cs typeface="Georgia"/>
                <a:sym typeface="Georgia"/>
              </a:defRPr>
            </a:lvl2pPr>
            <a:lvl3pPr marL="822325" lvl="2" indent="-142875" algn="l" rtl="0">
              <a:spcBef>
                <a:spcPts val="400"/>
              </a:spcBef>
              <a:spcAft>
                <a:spcPts val="0"/>
              </a:spcAft>
              <a:buClr>
                <a:srgbClr val="8CADAE"/>
              </a:buClr>
              <a:buFont typeface="Noto Symbol"/>
              <a:buChar char="•"/>
              <a:defRPr sz="2000">
                <a:solidFill>
                  <a:schemeClr val="dk1"/>
                </a:solidFill>
                <a:latin typeface="Georgia"/>
                <a:ea typeface="Georgia"/>
                <a:cs typeface="Georgia"/>
                <a:sym typeface="Georgia"/>
              </a:defRPr>
            </a:lvl3pPr>
            <a:lvl4pPr marL="1096963" lvl="3" indent="-144462" algn="l" rtl="0">
              <a:spcBef>
                <a:spcPts val="400"/>
              </a:spcBef>
              <a:spcAft>
                <a:spcPts val="0"/>
              </a:spcAft>
              <a:buClr>
                <a:srgbClr val="8C7B70"/>
              </a:buClr>
              <a:buFont typeface="Noto Symbol"/>
              <a:buChar char="•"/>
              <a:defRPr sz="2000">
                <a:solidFill>
                  <a:schemeClr val="dk2"/>
                </a:solidFill>
                <a:latin typeface="Georgia"/>
                <a:ea typeface="Georgia"/>
                <a:cs typeface="Georgia"/>
                <a:sym typeface="Georgia"/>
              </a:defRPr>
            </a:lvl4pPr>
            <a:lvl5pPr marL="1371600" lvl="4" indent="-114300" algn="l" rtl="0">
              <a:spcBef>
                <a:spcPts val="360"/>
              </a:spcBef>
              <a:spcAft>
                <a:spcPts val="0"/>
              </a:spcAft>
              <a:buClr>
                <a:srgbClr val="8FB08C"/>
              </a:buClr>
              <a:buFont typeface="Georgia"/>
              <a:buChar char="•"/>
              <a:defRPr>
                <a:solidFill>
                  <a:schemeClr val="dk1"/>
                </a:solidFill>
                <a:latin typeface="Georgia"/>
                <a:ea typeface="Georgia"/>
                <a:cs typeface="Georgia"/>
                <a:sym typeface="Georgia"/>
              </a:defRPr>
            </a:lvl5pPr>
            <a:lvl6pPr marL="1645920" lvl="5" indent="-93980" algn="l" rtl="0">
              <a:spcBef>
                <a:spcPts val="360"/>
              </a:spcBef>
              <a:buClr>
                <a:schemeClr val="accent6"/>
              </a:buClr>
              <a:buFont typeface="Noto Symbol"/>
              <a:buChar char="●"/>
              <a:defRPr sz="1800">
                <a:solidFill>
                  <a:schemeClr val="dk1"/>
                </a:solidFill>
                <a:latin typeface="Georgia"/>
                <a:ea typeface="Georgia"/>
                <a:cs typeface="Georgia"/>
                <a:sym typeface="Georgia"/>
              </a:defRPr>
            </a:lvl6pPr>
            <a:lvl7pPr marL="1920240" lvl="6" indent="-101600" algn="l" rtl="0">
              <a:spcBef>
                <a:spcPts val="320"/>
              </a:spcBef>
              <a:buClr>
                <a:srgbClr val="B75640"/>
              </a:buClr>
              <a:buFont typeface="Georgia"/>
              <a:buChar char="•"/>
              <a:defRPr sz="1600">
                <a:solidFill>
                  <a:schemeClr val="dk1"/>
                </a:solidFill>
                <a:latin typeface="Georgia"/>
                <a:ea typeface="Georgia"/>
                <a:cs typeface="Georgia"/>
                <a:sym typeface="Georgia"/>
              </a:defRPr>
            </a:lvl7pPr>
            <a:lvl8pPr marL="2103120" lvl="7" indent="-83820" algn="l" rtl="0">
              <a:spcBef>
                <a:spcPts val="320"/>
              </a:spcBef>
              <a:buClr>
                <a:srgbClr val="7A6B62"/>
              </a:buClr>
              <a:buFont typeface="Georgia"/>
              <a:buChar char="•"/>
              <a:defRPr sz="1600">
                <a:solidFill>
                  <a:schemeClr val="dk1"/>
                </a:solidFill>
                <a:latin typeface="Georgia"/>
                <a:ea typeface="Georgia"/>
                <a:cs typeface="Georgia"/>
                <a:sym typeface="Georgia"/>
              </a:defRPr>
            </a:lvl8pPr>
            <a:lvl9pPr marL="2377440" lvl="8" indent="-113029" algn="l" rtl="0">
              <a:spcBef>
                <a:spcPts val="280"/>
              </a:spcBef>
              <a:buClr>
                <a:srgbClr val="B29D00"/>
              </a:buClr>
              <a:buFont typeface="Georgia"/>
              <a:buChar char="•"/>
              <a:defRPr sz="1400" cap="none">
                <a:solidFill>
                  <a:schemeClr val="dk1"/>
                </a:solidFill>
                <a:latin typeface="Georgia"/>
                <a:ea typeface="Georgia"/>
                <a:cs typeface="Georgia"/>
                <a:sym typeface="Georgia"/>
              </a:defRPr>
            </a:lvl9pPr>
          </a:lstStyle>
          <a:p>
            <a:endParaRPr/>
          </a:p>
        </p:txBody>
      </p:sp>
      <p:sp>
        <p:nvSpPr>
          <p:cNvPr id="124" name="Shape 124"/>
          <p:cNvSpPr txBox="1">
            <a:spLocks noGrp="1"/>
          </p:cNvSpPr>
          <p:nvPr>
            <p:ph type="sldNum" idx="12"/>
          </p:nvPr>
        </p:nvSpPr>
        <p:spPr>
          <a:xfrm>
            <a:off x="1371600" y="312737"/>
            <a:ext cx="457200" cy="441324"/>
          </a:xfrm>
          <a:prstGeom prst="rect">
            <a:avLst/>
          </a:prstGeom>
          <a:noFill/>
          <a:ln>
            <a:noFill/>
          </a:ln>
        </p:spPr>
        <p:txBody>
          <a:bodyPr lIns="45700" tIns="45700" rIns="45700" bIns="45700" anchor="ctr" anchorCtr="0">
            <a:noAutofit/>
          </a:bodyPr>
          <a:lstStyle/>
          <a:p>
            <a:pPr marL="0" marR="0" lvl="0" indent="0" algn="ctr" rtl="0">
              <a:spcBef>
                <a:spcPts val="0"/>
              </a:spcBef>
              <a:spcAft>
                <a:spcPts val="0"/>
              </a:spcAft>
              <a:buSzPct val="25000"/>
              <a:buNone/>
            </a:pPr>
            <a:fld id="{00000000-1234-1234-1234-123412341234}" type="slidenum">
              <a:rPr lang="en-US" sz="1600" b="0" i="0" u="none" strike="noStrike" cap="none">
                <a:solidFill>
                  <a:srgbClr val="7A9798"/>
                </a:solidFill>
                <a:latin typeface="Arial"/>
                <a:ea typeface="Arial"/>
                <a:cs typeface="Arial"/>
                <a:sym typeface="Arial"/>
              </a:rPr>
              <a:t>‹#›</a:t>
            </a:fld>
            <a:endParaRPr lang="en-US" sz="1600" b="0" i="0" u="none" strike="noStrike" cap="none">
              <a:solidFill>
                <a:srgbClr val="7A9798"/>
              </a:solidFill>
              <a:latin typeface="Arial"/>
              <a:ea typeface="Arial"/>
              <a:cs typeface="Arial"/>
              <a:sym typeface="Arial"/>
            </a:endParaRPr>
          </a:p>
        </p:txBody>
      </p:sp>
      <p:sp>
        <p:nvSpPr>
          <p:cNvPr id="125" name="Shape 125"/>
          <p:cNvSpPr txBox="1">
            <a:spLocks noGrp="1"/>
          </p:cNvSpPr>
          <p:nvPr>
            <p:ph type="dt" idx="10"/>
          </p:nvPr>
        </p:nvSpPr>
        <p:spPr>
          <a:xfrm>
            <a:off x="5791200" y="6405562"/>
            <a:ext cx="3044825" cy="365125"/>
          </a:xfrm>
          <a:prstGeom prst="rect">
            <a:avLst/>
          </a:prstGeom>
          <a:noFill/>
          <a:ln>
            <a:noFill/>
          </a:ln>
        </p:spPr>
        <p:txBody>
          <a:bodyPr lIns="91425" tIns="91425" rIns="91425" bIns="91425" anchor="t" anchorCtr="0"/>
          <a:lstStyle>
            <a:lvl1pPr marL="0" marR="0" lvl="0" indent="0" algn="r" rtl="0">
              <a:spcBef>
                <a:spcPts val="0"/>
              </a:spcBef>
              <a:spcAft>
                <a:spcPts val="0"/>
              </a:spcAft>
              <a:defRPr sz="1400" b="0" i="0" u="none" strike="noStrike" cap="none">
                <a:solidFill>
                  <a:srgbClr val="FFFFFF"/>
                </a:solidFill>
                <a:latin typeface="Arial"/>
                <a:ea typeface="Arial"/>
                <a:cs typeface="Arial"/>
                <a:sym typeface="Arial"/>
              </a:defRPr>
            </a:lvl1pPr>
            <a:lvl2pPr marL="457200" marR="0" lvl="1" indent="0" algn="l" rtl="0">
              <a:spcBef>
                <a:spcPts val="0"/>
              </a:spcBef>
              <a:spcAft>
                <a:spcPts val="0"/>
              </a:spcAft>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defRPr sz="1800" b="0" i="0" u="none" strike="noStrike" cap="none">
                <a:solidFill>
                  <a:schemeClr val="dk1"/>
                </a:solidFill>
                <a:latin typeface="Arial"/>
                <a:ea typeface="Arial"/>
                <a:cs typeface="Arial"/>
                <a:sym typeface="Arial"/>
              </a:defRPr>
            </a:lvl5pPr>
            <a:lvl6pPr marL="2286000" marR="0" lvl="5" indent="0" algn="l" rtl="0">
              <a:spcBef>
                <a:spcPts val="0"/>
              </a:spcBef>
              <a:defRPr sz="1800" b="0" i="0" u="none" strike="noStrike" cap="none">
                <a:solidFill>
                  <a:schemeClr val="dk1"/>
                </a:solidFill>
                <a:latin typeface="Arial"/>
                <a:ea typeface="Arial"/>
                <a:cs typeface="Arial"/>
                <a:sym typeface="Arial"/>
              </a:defRPr>
            </a:lvl6pPr>
            <a:lvl7pPr marL="2743200" marR="0" lvl="6" indent="0" algn="l" rtl="0">
              <a:spcBef>
                <a:spcPts val="0"/>
              </a:spcBef>
              <a:defRPr sz="1800" b="0" i="0" u="none" strike="noStrike" cap="none">
                <a:solidFill>
                  <a:schemeClr val="dk1"/>
                </a:solidFill>
                <a:latin typeface="Arial"/>
                <a:ea typeface="Arial"/>
                <a:cs typeface="Arial"/>
                <a:sym typeface="Arial"/>
              </a:defRPr>
            </a:lvl7pPr>
            <a:lvl8pPr marL="3200400" marR="0" lvl="7" indent="0" algn="l" rtl="0">
              <a:spcBef>
                <a:spcPts val="0"/>
              </a:spcBef>
              <a:defRPr sz="1800" b="0" i="0" u="none" strike="noStrike" cap="none">
                <a:solidFill>
                  <a:schemeClr val="dk1"/>
                </a:solidFill>
                <a:latin typeface="Arial"/>
                <a:ea typeface="Arial"/>
                <a:cs typeface="Arial"/>
                <a:sym typeface="Arial"/>
              </a:defRPr>
            </a:lvl8pPr>
            <a:lvl9pPr marL="3657600" marR="0" lvl="8" indent="0" algn="l" rtl="0">
              <a:spcBef>
                <a:spcPts val="0"/>
              </a:spcBef>
              <a:defRPr sz="1800" b="0" i="0" u="none" strike="noStrike" cap="none">
                <a:solidFill>
                  <a:schemeClr val="dk1"/>
                </a:solidFill>
                <a:latin typeface="Arial"/>
                <a:ea typeface="Arial"/>
                <a:cs typeface="Arial"/>
                <a:sym typeface="Arial"/>
              </a:defRPr>
            </a:lvl9pPr>
          </a:lstStyle>
          <a:p>
            <a:endParaRPr/>
          </a:p>
        </p:txBody>
      </p:sp>
      <p:sp>
        <p:nvSpPr>
          <p:cNvPr id="126" name="Shape 126"/>
          <p:cNvSpPr txBox="1">
            <a:spLocks noGrp="1"/>
          </p:cNvSpPr>
          <p:nvPr>
            <p:ph type="ftr" idx="11"/>
          </p:nvPr>
        </p:nvSpPr>
        <p:spPr>
          <a:xfrm>
            <a:off x="301625" y="6410325"/>
            <a:ext cx="3382962" cy="366713"/>
          </a:xfrm>
          <a:prstGeom prst="rect">
            <a:avLst/>
          </a:prstGeom>
          <a:noFill/>
          <a:ln>
            <a:noFill/>
          </a:ln>
        </p:spPr>
        <p:txBody>
          <a:bodyPr lIns="91425" tIns="91425" rIns="91425" bIns="91425" anchor="t" anchorCtr="0"/>
          <a:lstStyle>
            <a:lvl1pPr marL="0" marR="0" lvl="0" indent="0" algn="l" rtl="0">
              <a:spcBef>
                <a:spcPts val="0"/>
              </a:spcBef>
              <a:spcAft>
                <a:spcPts val="0"/>
              </a:spcAft>
              <a:defRPr sz="1200" b="0" i="0" u="none" strike="noStrike" cap="none">
                <a:solidFill>
                  <a:srgbClr val="FFFFFF"/>
                </a:solidFill>
                <a:latin typeface="Arial"/>
                <a:ea typeface="Arial"/>
                <a:cs typeface="Arial"/>
                <a:sym typeface="Arial"/>
              </a:defRPr>
            </a:lvl1pPr>
            <a:lvl2pPr marL="457200" marR="0" lvl="1" indent="0" algn="l" rtl="0">
              <a:spcBef>
                <a:spcPts val="0"/>
              </a:spcBef>
              <a:spcAft>
                <a:spcPts val="0"/>
              </a:spcAft>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defRPr sz="1800" b="0" i="0" u="none" strike="noStrike" cap="none">
                <a:solidFill>
                  <a:schemeClr val="dk1"/>
                </a:solidFill>
                <a:latin typeface="Arial"/>
                <a:ea typeface="Arial"/>
                <a:cs typeface="Arial"/>
                <a:sym typeface="Arial"/>
              </a:defRPr>
            </a:lvl5pPr>
            <a:lvl6pPr marL="2286000" marR="0" lvl="5" indent="0" algn="l" rtl="0">
              <a:spcBef>
                <a:spcPts val="0"/>
              </a:spcBef>
              <a:defRPr sz="1800" b="0" i="0" u="none" strike="noStrike" cap="none">
                <a:solidFill>
                  <a:schemeClr val="dk1"/>
                </a:solidFill>
                <a:latin typeface="Arial"/>
                <a:ea typeface="Arial"/>
                <a:cs typeface="Arial"/>
                <a:sym typeface="Arial"/>
              </a:defRPr>
            </a:lvl6pPr>
            <a:lvl7pPr marL="2743200" marR="0" lvl="6" indent="0" algn="l" rtl="0">
              <a:spcBef>
                <a:spcPts val="0"/>
              </a:spcBef>
              <a:defRPr sz="1800" b="0" i="0" u="none" strike="noStrike" cap="none">
                <a:solidFill>
                  <a:schemeClr val="dk1"/>
                </a:solidFill>
                <a:latin typeface="Arial"/>
                <a:ea typeface="Arial"/>
                <a:cs typeface="Arial"/>
                <a:sym typeface="Arial"/>
              </a:defRPr>
            </a:lvl7pPr>
            <a:lvl8pPr marL="3200400" marR="0" lvl="7" indent="0" algn="l" rtl="0">
              <a:spcBef>
                <a:spcPts val="0"/>
              </a:spcBef>
              <a:defRPr sz="1800" b="0" i="0" u="none" strike="noStrike" cap="none">
                <a:solidFill>
                  <a:schemeClr val="dk1"/>
                </a:solidFill>
                <a:latin typeface="Arial"/>
                <a:ea typeface="Arial"/>
                <a:cs typeface="Arial"/>
                <a:sym typeface="Arial"/>
              </a:defRPr>
            </a:lvl8pPr>
            <a:lvl9pPr marL="3657600" marR="0" lvl="8" indent="0" algn="l" rtl="0">
              <a:spcBef>
                <a:spcPts val="0"/>
              </a:spcBef>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127"/>
        <p:cNvGrpSpPr/>
        <p:nvPr/>
      </p:nvGrpSpPr>
      <p:grpSpPr>
        <a:xfrm>
          <a:off x="0" y="0"/>
          <a:ext cx="0" cy="0"/>
          <a:chOff x="0" y="0"/>
          <a:chExt cx="0" cy="0"/>
        </a:xfrm>
      </p:grpSpPr>
      <p:cxnSp>
        <p:nvCxnSpPr>
          <p:cNvPr id="128" name="Shape 128"/>
          <p:cNvCxnSpPr/>
          <p:nvPr/>
        </p:nvCxnSpPr>
        <p:spPr>
          <a:xfrm>
            <a:off x="152400" y="533400"/>
            <a:ext cx="8832849" cy="0"/>
          </a:xfrm>
          <a:prstGeom prst="straightConnector1">
            <a:avLst/>
          </a:prstGeom>
          <a:noFill/>
          <a:ln w="11425" cap="flat" cmpd="sng">
            <a:solidFill>
              <a:srgbClr val="7A9798"/>
            </a:solidFill>
            <a:prstDash val="dash"/>
            <a:round/>
            <a:headEnd type="none" w="med" len="med"/>
            <a:tailEnd type="none" w="med" len="med"/>
          </a:ln>
        </p:spPr>
      </p:cxnSp>
      <p:sp>
        <p:nvSpPr>
          <p:cNvPr id="129" name="Shape 129"/>
          <p:cNvSpPr/>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30" name="Shape 130"/>
          <p:cNvSpPr/>
          <p:nvPr/>
        </p:nvSpPr>
        <p:spPr>
          <a:xfrm>
            <a:off x="899160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31" name="Shape 131"/>
          <p:cNvSpPr/>
          <p:nvPr/>
        </p:nvSpPr>
        <p:spPr>
          <a:xfrm>
            <a:off x="0" y="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32" name="Shape 132"/>
          <p:cNvSpPr/>
          <p:nvPr/>
        </p:nvSpPr>
        <p:spPr>
          <a:xfrm>
            <a:off x="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33" name="Shape 133"/>
          <p:cNvSpPr/>
          <p:nvPr/>
        </p:nvSpPr>
        <p:spPr>
          <a:xfrm>
            <a:off x="152400" y="152400"/>
            <a:ext cx="8832849" cy="301624"/>
          </a:xfrm>
          <a:prstGeom prst="rect">
            <a:avLst/>
          </a:prstGeom>
          <a:solidFill>
            <a:schemeClr val="accent3"/>
          </a:solidFill>
          <a:ln>
            <a:noFill/>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34" name="Shape 134"/>
          <p:cNvSpPr/>
          <p:nvPr/>
        </p:nvSpPr>
        <p:spPr>
          <a:xfrm>
            <a:off x="152400" y="609600"/>
            <a:ext cx="2743199" cy="586740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35" name="Shape 135"/>
          <p:cNvSpPr/>
          <p:nvPr/>
        </p:nvSpPr>
        <p:spPr>
          <a:xfrm>
            <a:off x="152400" y="155575"/>
            <a:ext cx="8832849" cy="6546850"/>
          </a:xfrm>
          <a:prstGeom prst="rect">
            <a:avLst/>
          </a:prstGeom>
          <a:noFill/>
          <a:ln w="9525" cap="flat" cmpd="sng">
            <a:solidFill>
              <a:srgbClr val="7A9798"/>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36" name="Shape 136"/>
          <p:cNvSpPr/>
          <p:nvPr/>
        </p:nvSpPr>
        <p:spPr>
          <a:xfrm>
            <a:off x="1295400" y="228600"/>
            <a:ext cx="609599" cy="609599"/>
          </a:xfrm>
          <a:prstGeom prst="ellipse">
            <a:avLst/>
          </a:prstGeom>
          <a:solidFill>
            <a:srgbClr val="FFFFFF"/>
          </a:solidFill>
          <a:ln>
            <a:noFill/>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37" name="Shape 137"/>
          <p:cNvSpPr/>
          <p:nvPr/>
        </p:nvSpPr>
        <p:spPr>
          <a:xfrm>
            <a:off x="1390650" y="323850"/>
            <a:ext cx="419099" cy="419099"/>
          </a:xfrm>
          <a:prstGeom prst="ellipse">
            <a:avLst/>
          </a:prstGeom>
          <a:solidFill>
            <a:srgbClr val="FFFFFF"/>
          </a:solidFill>
          <a:ln w="50800" cap="rnd" cmpd="dbl">
            <a:solidFill>
              <a:srgbClr val="7A9798"/>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38" name="Shape 138"/>
          <p:cNvSpPr/>
          <p:nvPr/>
        </p:nvSpPr>
        <p:spPr>
          <a:xfrm>
            <a:off x="149225" y="6388100"/>
            <a:ext cx="8832849" cy="309562"/>
          </a:xfrm>
          <a:prstGeom prst="rect">
            <a:avLst/>
          </a:prstGeom>
          <a:solidFill>
            <a:schemeClr val="accent3"/>
          </a:solidFill>
          <a:ln>
            <a:noFill/>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39" name="Shape 139"/>
          <p:cNvSpPr txBox="1">
            <a:spLocks noGrp="1"/>
          </p:cNvSpPr>
          <p:nvPr>
            <p:ph type="title"/>
          </p:nvPr>
        </p:nvSpPr>
        <p:spPr>
          <a:xfrm>
            <a:off x="3000375" y="5029200"/>
            <a:ext cx="5867400" cy="1219199"/>
          </a:xfrm>
          <a:prstGeom prst="rect">
            <a:avLst/>
          </a:prstGeom>
          <a:noFill/>
          <a:ln>
            <a:noFill/>
          </a:ln>
        </p:spPr>
        <p:txBody>
          <a:bodyPr lIns="91425" tIns="91425" rIns="91425" bIns="91425" anchor="t" anchorCtr="0"/>
          <a:lstStyle>
            <a:lvl1pPr lvl="0" algn="l" rtl="0">
              <a:spcBef>
                <a:spcPts val="0"/>
              </a:spcBef>
              <a:buClr>
                <a:schemeClr val="dk2"/>
              </a:buClr>
              <a:buFont typeface="Georgia"/>
              <a:buNone/>
              <a:defRPr sz="2400" b="1">
                <a:solidFill>
                  <a:schemeClr val="dk2"/>
                </a:solidFill>
              </a:defRPr>
            </a:lvl1pPr>
            <a:lvl2pPr lvl="1" rtl="0">
              <a:spcBef>
                <a:spcPts val="0"/>
              </a:spcBef>
              <a:defRPr sz="3300">
                <a:solidFill>
                  <a:srgbClr val="7B9899"/>
                </a:solidFill>
                <a:latin typeface="Georgia"/>
                <a:ea typeface="Georgia"/>
                <a:cs typeface="Georgia"/>
                <a:sym typeface="Georgia"/>
              </a:defRPr>
            </a:lvl2pPr>
            <a:lvl3pPr lvl="2" rtl="0">
              <a:spcBef>
                <a:spcPts val="0"/>
              </a:spcBef>
              <a:defRPr sz="3300">
                <a:solidFill>
                  <a:srgbClr val="7B9899"/>
                </a:solidFill>
                <a:latin typeface="Georgia"/>
                <a:ea typeface="Georgia"/>
                <a:cs typeface="Georgia"/>
                <a:sym typeface="Georgia"/>
              </a:defRPr>
            </a:lvl3pPr>
            <a:lvl4pPr lvl="3" rtl="0">
              <a:spcBef>
                <a:spcPts val="0"/>
              </a:spcBef>
              <a:defRPr sz="3300">
                <a:solidFill>
                  <a:srgbClr val="7B9899"/>
                </a:solidFill>
                <a:latin typeface="Georgia"/>
                <a:ea typeface="Georgia"/>
                <a:cs typeface="Georgia"/>
                <a:sym typeface="Georgia"/>
              </a:defRPr>
            </a:lvl4pPr>
            <a:lvl5pPr lvl="4" rtl="0">
              <a:spcBef>
                <a:spcPts val="0"/>
              </a:spcBef>
              <a:defRPr sz="3300">
                <a:solidFill>
                  <a:srgbClr val="7B9899"/>
                </a:solidFill>
                <a:latin typeface="Georgia"/>
                <a:ea typeface="Georgia"/>
                <a:cs typeface="Georgia"/>
                <a:sym typeface="Georgia"/>
              </a:defRPr>
            </a:lvl5pPr>
            <a:lvl6pPr lvl="5" rtl="0">
              <a:spcBef>
                <a:spcPts val="0"/>
              </a:spcBef>
              <a:defRPr sz="3300">
                <a:solidFill>
                  <a:srgbClr val="7B9899"/>
                </a:solidFill>
                <a:latin typeface="Georgia"/>
                <a:ea typeface="Georgia"/>
                <a:cs typeface="Georgia"/>
                <a:sym typeface="Georgia"/>
              </a:defRPr>
            </a:lvl6pPr>
            <a:lvl7pPr lvl="6" rtl="0">
              <a:spcBef>
                <a:spcPts val="0"/>
              </a:spcBef>
              <a:defRPr sz="3300">
                <a:solidFill>
                  <a:srgbClr val="7B9899"/>
                </a:solidFill>
                <a:latin typeface="Georgia"/>
                <a:ea typeface="Georgia"/>
                <a:cs typeface="Georgia"/>
                <a:sym typeface="Georgia"/>
              </a:defRPr>
            </a:lvl7pPr>
            <a:lvl8pPr lvl="7" rtl="0">
              <a:spcBef>
                <a:spcPts val="0"/>
              </a:spcBef>
              <a:defRPr sz="3300">
                <a:solidFill>
                  <a:srgbClr val="7B9899"/>
                </a:solidFill>
                <a:latin typeface="Georgia"/>
                <a:ea typeface="Georgia"/>
                <a:cs typeface="Georgia"/>
                <a:sym typeface="Georgia"/>
              </a:defRPr>
            </a:lvl8pPr>
            <a:lvl9pPr lvl="8" rtl="0">
              <a:spcBef>
                <a:spcPts val="0"/>
              </a:spcBef>
              <a:defRPr sz="3300">
                <a:solidFill>
                  <a:srgbClr val="7B9899"/>
                </a:solidFill>
                <a:latin typeface="Georgia"/>
                <a:ea typeface="Georgia"/>
                <a:cs typeface="Georgia"/>
                <a:sym typeface="Georgia"/>
              </a:defRPr>
            </a:lvl9pPr>
          </a:lstStyle>
          <a:p>
            <a:endParaRPr/>
          </a:p>
        </p:txBody>
      </p:sp>
      <p:sp>
        <p:nvSpPr>
          <p:cNvPr id="140" name="Shape 140"/>
          <p:cNvSpPr>
            <a:spLocks noGrp="1"/>
          </p:cNvSpPr>
          <p:nvPr>
            <p:ph type="pic" idx="2"/>
          </p:nvPr>
        </p:nvSpPr>
        <p:spPr>
          <a:xfrm>
            <a:off x="3000375" y="609600"/>
            <a:ext cx="5867400" cy="4267199"/>
          </a:xfrm>
          <a:prstGeom prst="rect">
            <a:avLst/>
          </a:prstGeom>
          <a:noFill/>
          <a:ln>
            <a:noFill/>
          </a:ln>
        </p:spPr>
        <p:txBody>
          <a:bodyPr lIns="91425" tIns="91425" rIns="91425" bIns="91425" anchor="t" anchorCtr="0"/>
          <a:lstStyle>
            <a:lvl1pPr marL="0" marR="0" lvl="0" indent="0" algn="r" rtl="0">
              <a:spcBef>
                <a:spcPts val="0"/>
              </a:spcBef>
              <a:spcAft>
                <a:spcPts val="0"/>
              </a:spcAft>
              <a:buClr>
                <a:srgbClr val="FFFFFF"/>
              </a:buClr>
              <a:buFont typeface="Arial"/>
              <a:buNone/>
              <a:defRPr sz="3200" b="0" i="0" u="none" strike="noStrike" cap="none">
                <a:solidFill>
                  <a:srgbClr val="FFFFFF"/>
                </a:solidFill>
                <a:latin typeface="Arial"/>
                <a:ea typeface="Arial"/>
                <a:cs typeface="Arial"/>
                <a:sym typeface="Arial"/>
              </a:defRPr>
            </a:lvl1pPr>
            <a:lvl2pPr marL="457200" marR="0" lvl="1" indent="0" algn="l" rtl="0">
              <a:spcBef>
                <a:spcPts val="0"/>
              </a:spcBef>
              <a:spcAft>
                <a:spcPts val="0"/>
              </a:spcAft>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defRPr sz="1800" b="0" i="0" u="none" strike="noStrike" cap="none">
                <a:solidFill>
                  <a:schemeClr val="dk1"/>
                </a:solidFill>
                <a:latin typeface="Arial"/>
                <a:ea typeface="Arial"/>
                <a:cs typeface="Arial"/>
                <a:sym typeface="Arial"/>
              </a:defRPr>
            </a:lvl5pPr>
            <a:lvl6pPr marL="2286000" marR="0" lvl="5" indent="0" algn="l" rtl="0">
              <a:spcBef>
                <a:spcPts val="0"/>
              </a:spcBef>
              <a:defRPr sz="1800" b="0" i="0" u="none" strike="noStrike" cap="none">
                <a:solidFill>
                  <a:schemeClr val="dk1"/>
                </a:solidFill>
                <a:latin typeface="Arial"/>
                <a:ea typeface="Arial"/>
                <a:cs typeface="Arial"/>
                <a:sym typeface="Arial"/>
              </a:defRPr>
            </a:lvl6pPr>
            <a:lvl7pPr marL="2743200" marR="0" lvl="6" indent="0" algn="l" rtl="0">
              <a:spcBef>
                <a:spcPts val="0"/>
              </a:spcBef>
              <a:defRPr sz="1800" b="0" i="0" u="none" strike="noStrike" cap="none">
                <a:solidFill>
                  <a:schemeClr val="dk1"/>
                </a:solidFill>
                <a:latin typeface="Arial"/>
                <a:ea typeface="Arial"/>
                <a:cs typeface="Arial"/>
                <a:sym typeface="Arial"/>
              </a:defRPr>
            </a:lvl7pPr>
            <a:lvl8pPr marL="3200400" marR="0" lvl="7" indent="0" algn="l" rtl="0">
              <a:spcBef>
                <a:spcPts val="0"/>
              </a:spcBef>
              <a:defRPr sz="1800" b="0" i="0" u="none" strike="noStrike" cap="none">
                <a:solidFill>
                  <a:schemeClr val="dk1"/>
                </a:solidFill>
                <a:latin typeface="Arial"/>
                <a:ea typeface="Arial"/>
                <a:cs typeface="Arial"/>
                <a:sym typeface="Arial"/>
              </a:defRPr>
            </a:lvl8pPr>
            <a:lvl9pPr marL="3657600" marR="0" lvl="8" indent="0" algn="l" rtl="0">
              <a:spcBef>
                <a:spcPts val="0"/>
              </a:spcBef>
              <a:defRPr sz="1800" b="0" i="0" u="none" strike="noStrike" cap="none">
                <a:solidFill>
                  <a:schemeClr val="dk1"/>
                </a:solidFill>
                <a:latin typeface="Arial"/>
                <a:ea typeface="Arial"/>
                <a:cs typeface="Arial"/>
                <a:sym typeface="Arial"/>
              </a:defRPr>
            </a:lvl9pPr>
          </a:lstStyle>
          <a:p>
            <a:endParaRPr/>
          </a:p>
        </p:txBody>
      </p:sp>
      <p:sp>
        <p:nvSpPr>
          <p:cNvPr id="141" name="Shape 141"/>
          <p:cNvSpPr txBox="1">
            <a:spLocks noGrp="1"/>
          </p:cNvSpPr>
          <p:nvPr>
            <p:ph type="body" idx="1"/>
          </p:nvPr>
        </p:nvSpPr>
        <p:spPr>
          <a:xfrm>
            <a:off x="381000" y="990600"/>
            <a:ext cx="2438399" cy="5257799"/>
          </a:xfrm>
          <a:prstGeom prst="rect">
            <a:avLst/>
          </a:prstGeom>
          <a:noFill/>
          <a:ln>
            <a:noFill/>
          </a:ln>
        </p:spPr>
        <p:txBody>
          <a:bodyPr lIns="91425" tIns="91425" rIns="91425" bIns="91425" anchor="t" anchorCtr="0"/>
          <a:lstStyle>
            <a:lvl1pPr marL="0" lvl="0" indent="0" rtl="0">
              <a:spcBef>
                <a:spcPts val="0"/>
              </a:spcBef>
              <a:spcAft>
                <a:spcPts val="1000"/>
              </a:spcAft>
              <a:buClr>
                <a:srgbClr val="FFFFFF"/>
              </a:buClr>
              <a:buFont typeface="Georgia"/>
              <a:buNone/>
              <a:defRPr sz="1600">
                <a:solidFill>
                  <a:srgbClr val="FFFFFF"/>
                </a:solidFill>
              </a:defRPr>
            </a:lvl1pPr>
            <a:lvl2pPr lvl="1" rtl="0">
              <a:spcBef>
                <a:spcPts val="0"/>
              </a:spcBef>
              <a:defRPr sz="1200"/>
            </a:lvl2pPr>
            <a:lvl3pPr lvl="2" rtl="0">
              <a:spcBef>
                <a:spcPts val="0"/>
              </a:spcBef>
              <a:defRPr sz="1000"/>
            </a:lvl3pPr>
            <a:lvl4pPr lvl="3" rtl="0">
              <a:spcBef>
                <a:spcPts val="0"/>
              </a:spcBef>
              <a:defRPr sz="900"/>
            </a:lvl4pPr>
            <a:lvl5pPr lvl="4" rtl="0">
              <a:spcBef>
                <a:spcPts val="0"/>
              </a:spcBef>
              <a:defRPr sz="900"/>
            </a:lvl5pPr>
            <a:lvl6pPr lvl="5" rtl="0">
              <a:spcBef>
                <a:spcPts val="0"/>
              </a:spcBef>
              <a:defRPr sz="1800">
                <a:solidFill>
                  <a:schemeClr val="dk1"/>
                </a:solidFill>
                <a:latin typeface="Georgia"/>
                <a:ea typeface="Georgia"/>
                <a:cs typeface="Georgia"/>
                <a:sym typeface="Georgia"/>
              </a:defRPr>
            </a:lvl6pPr>
            <a:lvl7pPr lvl="6" rtl="0">
              <a:spcBef>
                <a:spcPts val="0"/>
              </a:spcBef>
              <a:defRPr sz="1600">
                <a:solidFill>
                  <a:schemeClr val="dk1"/>
                </a:solidFill>
                <a:latin typeface="Georgia"/>
                <a:ea typeface="Georgia"/>
                <a:cs typeface="Georgia"/>
                <a:sym typeface="Georgia"/>
              </a:defRPr>
            </a:lvl7pPr>
            <a:lvl8pPr lvl="7" rtl="0">
              <a:spcBef>
                <a:spcPts val="0"/>
              </a:spcBef>
              <a:defRPr sz="1600">
                <a:solidFill>
                  <a:schemeClr val="dk1"/>
                </a:solidFill>
                <a:latin typeface="Georgia"/>
                <a:ea typeface="Georgia"/>
                <a:cs typeface="Georgia"/>
                <a:sym typeface="Georgia"/>
              </a:defRPr>
            </a:lvl8pPr>
            <a:lvl9pPr lvl="8" rtl="0">
              <a:spcBef>
                <a:spcPts val="0"/>
              </a:spcBef>
              <a:defRPr sz="1400" cap="none">
                <a:solidFill>
                  <a:schemeClr val="dk1"/>
                </a:solidFill>
                <a:latin typeface="Georgia"/>
                <a:ea typeface="Georgia"/>
                <a:cs typeface="Georgia"/>
                <a:sym typeface="Georgia"/>
              </a:defRPr>
            </a:lvl9pPr>
          </a:lstStyle>
          <a:p>
            <a:endParaRPr/>
          </a:p>
        </p:txBody>
      </p:sp>
      <p:sp>
        <p:nvSpPr>
          <p:cNvPr id="142" name="Shape 142"/>
          <p:cNvSpPr txBox="1">
            <a:spLocks noGrp="1"/>
          </p:cNvSpPr>
          <p:nvPr>
            <p:ph type="sldNum" idx="12"/>
          </p:nvPr>
        </p:nvSpPr>
        <p:spPr>
          <a:xfrm>
            <a:off x="1371600" y="312737"/>
            <a:ext cx="457200" cy="441324"/>
          </a:xfrm>
          <a:prstGeom prst="rect">
            <a:avLst/>
          </a:prstGeom>
          <a:noFill/>
          <a:ln>
            <a:noFill/>
          </a:ln>
        </p:spPr>
        <p:txBody>
          <a:bodyPr lIns="45700" tIns="45700" rIns="45700" bIns="45700" anchor="ctr" anchorCtr="0">
            <a:noAutofit/>
          </a:bodyPr>
          <a:lstStyle/>
          <a:p>
            <a:pPr marL="0" marR="0" lvl="0" indent="0" algn="ctr" rtl="0">
              <a:spcBef>
                <a:spcPts val="0"/>
              </a:spcBef>
              <a:spcAft>
                <a:spcPts val="0"/>
              </a:spcAft>
              <a:buSzPct val="25000"/>
              <a:buNone/>
            </a:pPr>
            <a:fld id="{00000000-1234-1234-1234-123412341234}" type="slidenum">
              <a:rPr lang="en-US" sz="1600" b="0" i="0" u="none" strike="noStrike" cap="none">
                <a:solidFill>
                  <a:srgbClr val="7A9798"/>
                </a:solidFill>
                <a:latin typeface="Arial"/>
                <a:ea typeface="Arial"/>
                <a:cs typeface="Arial"/>
                <a:sym typeface="Arial"/>
              </a:rPr>
              <a:t>‹#›</a:t>
            </a:fld>
            <a:endParaRPr lang="en-US" sz="1600" b="0" i="0" u="none" strike="noStrike" cap="none">
              <a:solidFill>
                <a:srgbClr val="7A9798"/>
              </a:solidFill>
              <a:latin typeface="Arial"/>
              <a:ea typeface="Arial"/>
              <a:cs typeface="Arial"/>
              <a:sym typeface="Arial"/>
            </a:endParaRPr>
          </a:p>
        </p:txBody>
      </p:sp>
      <p:sp>
        <p:nvSpPr>
          <p:cNvPr id="143" name="Shape 143"/>
          <p:cNvSpPr txBox="1">
            <a:spLocks noGrp="1"/>
          </p:cNvSpPr>
          <p:nvPr>
            <p:ph type="dt" idx="10"/>
          </p:nvPr>
        </p:nvSpPr>
        <p:spPr>
          <a:xfrm>
            <a:off x="5788025" y="6405562"/>
            <a:ext cx="3044825" cy="365125"/>
          </a:xfrm>
          <a:prstGeom prst="rect">
            <a:avLst/>
          </a:prstGeom>
          <a:noFill/>
          <a:ln>
            <a:noFill/>
          </a:ln>
        </p:spPr>
        <p:txBody>
          <a:bodyPr lIns="91425" tIns="91425" rIns="91425" bIns="91425" anchor="t" anchorCtr="0"/>
          <a:lstStyle>
            <a:lvl1pPr marL="0" marR="0" lvl="0" indent="0" algn="r" rtl="0">
              <a:spcBef>
                <a:spcPts val="0"/>
              </a:spcBef>
              <a:spcAft>
                <a:spcPts val="0"/>
              </a:spcAft>
              <a:defRPr sz="1400" b="0" i="0" u="none" strike="noStrike" cap="none">
                <a:solidFill>
                  <a:srgbClr val="FFFFFF"/>
                </a:solidFill>
                <a:latin typeface="Arial"/>
                <a:ea typeface="Arial"/>
                <a:cs typeface="Arial"/>
                <a:sym typeface="Arial"/>
              </a:defRPr>
            </a:lvl1pPr>
            <a:lvl2pPr marL="457200" marR="0" lvl="1" indent="0" algn="l" rtl="0">
              <a:spcBef>
                <a:spcPts val="0"/>
              </a:spcBef>
              <a:spcAft>
                <a:spcPts val="0"/>
              </a:spcAft>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defRPr sz="1800" b="0" i="0" u="none" strike="noStrike" cap="none">
                <a:solidFill>
                  <a:schemeClr val="dk1"/>
                </a:solidFill>
                <a:latin typeface="Arial"/>
                <a:ea typeface="Arial"/>
                <a:cs typeface="Arial"/>
                <a:sym typeface="Arial"/>
              </a:defRPr>
            </a:lvl5pPr>
            <a:lvl6pPr marL="2286000" marR="0" lvl="5" indent="0" algn="l" rtl="0">
              <a:spcBef>
                <a:spcPts val="0"/>
              </a:spcBef>
              <a:defRPr sz="1800" b="0" i="0" u="none" strike="noStrike" cap="none">
                <a:solidFill>
                  <a:schemeClr val="dk1"/>
                </a:solidFill>
                <a:latin typeface="Arial"/>
                <a:ea typeface="Arial"/>
                <a:cs typeface="Arial"/>
                <a:sym typeface="Arial"/>
              </a:defRPr>
            </a:lvl6pPr>
            <a:lvl7pPr marL="2743200" marR="0" lvl="6" indent="0" algn="l" rtl="0">
              <a:spcBef>
                <a:spcPts val="0"/>
              </a:spcBef>
              <a:defRPr sz="1800" b="0" i="0" u="none" strike="noStrike" cap="none">
                <a:solidFill>
                  <a:schemeClr val="dk1"/>
                </a:solidFill>
                <a:latin typeface="Arial"/>
                <a:ea typeface="Arial"/>
                <a:cs typeface="Arial"/>
                <a:sym typeface="Arial"/>
              </a:defRPr>
            </a:lvl7pPr>
            <a:lvl8pPr marL="3200400" marR="0" lvl="7" indent="0" algn="l" rtl="0">
              <a:spcBef>
                <a:spcPts val="0"/>
              </a:spcBef>
              <a:defRPr sz="1800" b="0" i="0" u="none" strike="noStrike" cap="none">
                <a:solidFill>
                  <a:schemeClr val="dk1"/>
                </a:solidFill>
                <a:latin typeface="Arial"/>
                <a:ea typeface="Arial"/>
                <a:cs typeface="Arial"/>
                <a:sym typeface="Arial"/>
              </a:defRPr>
            </a:lvl8pPr>
            <a:lvl9pPr marL="3657600" marR="0" lvl="8" indent="0" algn="l" rtl="0">
              <a:spcBef>
                <a:spcPts val="0"/>
              </a:spcBef>
              <a:defRPr sz="1800" b="0" i="0" u="none" strike="noStrike" cap="none">
                <a:solidFill>
                  <a:schemeClr val="dk1"/>
                </a:solidFill>
                <a:latin typeface="Arial"/>
                <a:ea typeface="Arial"/>
                <a:cs typeface="Arial"/>
                <a:sym typeface="Arial"/>
              </a:defRPr>
            </a:lvl9pPr>
          </a:lstStyle>
          <a:p>
            <a:endParaRPr/>
          </a:p>
        </p:txBody>
      </p:sp>
      <p:sp>
        <p:nvSpPr>
          <p:cNvPr id="144" name="Shape 144"/>
          <p:cNvSpPr txBox="1">
            <a:spLocks noGrp="1"/>
          </p:cNvSpPr>
          <p:nvPr>
            <p:ph type="ftr" idx="11"/>
          </p:nvPr>
        </p:nvSpPr>
        <p:spPr>
          <a:xfrm>
            <a:off x="301625" y="6410325"/>
            <a:ext cx="3584574" cy="366713"/>
          </a:xfrm>
          <a:prstGeom prst="rect">
            <a:avLst/>
          </a:prstGeom>
          <a:noFill/>
          <a:ln>
            <a:noFill/>
          </a:ln>
        </p:spPr>
        <p:txBody>
          <a:bodyPr lIns="91425" tIns="91425" rIns="91425" bIns="91425" anchor="t" anchorCtr="0"/>
          <a:lstStyle>
            <a:lvl1pPr marL="0" marR="0" lvl="0" indent="0" algn="l" rtl="0">
              <a:spcBef>
                <a:spcPts val="0"/>
              </a:spcBef>
              <a:spcAft>
                <a:spcPts val="0"/>
              </a:spcAft>
              <a:defRPr sz="1200" b="0" i="0" u="none" strike="noStrike" cap="none">
                <a:solidFill>
                  <a:srgbClr val="FFFFFF"/>
                </a:solidFill>
                <a:latin typeface="Arial"/>
                <a:ea typeface="Arial"/>
                <a:cs typeface="Arial"/>
                <a:sym typeface="Arial"/>
              </a:defRPr>
            </a:lvl1pPr>
            <a:lvl2pPr marL="457200" marR="0" lvl="1" indent="0" algn="l" rtl="0">
              <a:spcBef>
                <a:spcPts val="0"/>
              </a:spcBef>
              <a:spcAft>
                <a:spcPts val="0"/>
              </a:spcAft>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defRPr sz="1800" b="0" i="0" u="none" strike="noStrike" cap="none">
                <a:solidFill>
                  <a:schemeClr val="dk1"/>
                </a:solidFill>
                <a:latin typeface="Arial"/>
                <a:ea typeface="Arial"/>
                <a:cs typeface="Arial"/>
                <a:sym typeface="Arial"/>
              </a:defRPr>
            </a:lvl5pPr>
            <a:lvl6pPr marL="2286000" marR="0" lvl="5" indent="0" algn="l" rtl="0">
              <a:spcBef>
                <a:spcPts val="0"/>
              </a:spcBef>
              <a:defRPr sz="1800" b="0" i="0" u="none" strike="noStrike" cap="none">
                <a:solidFill>
                  <a:schemeClr val="dk1"/>
                </a:solidFill>
                <a:latin typeface="Arial"/>
                <a:ea typeface="Arial"/>
                <a:cs typeface="Arial"/>
                <a:sym typeface="Arial"/>
              </a:defRPr>
            </a:lvl6pPr>
            <a:lvl7pPr marL="2743200" marR="0" lvl="6" indent="0" algn="l" rtl="0">
              <a:spcBef>
                <a:spcPts val="0"/>
              </a:spcBef>
              <a:defRPr sz="1800" b="0" i="0" u="none" strike="noStrike" cap="none">
                <a:solidFill>
                  <a:schemeClr val="dk1"/>
                </a:solidFill>
                <a:latin typeface="Arial"/>
                <a:ea typeface="Arial"/>
                <a:cs typeface="Arial"/>
                <a:sym typeface="Arial"/>
              </a:defRPr>
            </a:lvl7pPr>
            <a:lvl8pPr marL="3200400" marR="0" lvl="7" indent="0" algn="l" rtl="0">
              <a:spcBef>
                <a:spcPts val="0"/>
              </a:spcBef>
              <a:defRPr sz="1800" b="0" i="0" u="none" strike="noStrike" cap="none">
                <a:solidFill>
                  <a:schemeClr val="dk1"/>
                </a:solidFill>
                <a:latin typeface="Arial"/>
                <a:ea typeface="Arial"/>
                <a:cs typeface="Arial"/>
                <a:sym typeface="Arial"/>
              </a:defRPr>
            </a:lvl8pPr>
            <a:lvl9pPr marL="3657600" marR="0" lvl="8" indent="0" algn="l" rtl="0">
              <a:spcBef>
                <a:spcPts val="0"/>
              </a:spcBef>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1" name="Shape 11"/>
          <p:cNvSpPr/>
          <p:nvPr/>
        </p:nvSpPr>
        <p:spPr>
          <a:xfrm>
            <a:off x="0" y="0"/>
            <a:ext cx="9144000" cy="1393825"/>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2" name="Shape 12"/>
          <p:cNvSpPr/>
          <p:nvPr/>
        </p:nvSpPr>
        <p:spPr>
          <a:xfrm>
            <a:off x="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3" name="Shape 13"/>
          <p:cNvSpPr/>
          <p:nvPr/>
        </p:nvSpPr>
        <p:spPr>
          <a:xfrm>
            <a:off x="899160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4" name="Shape 14"/>
          <p:cNvSpPr/>
          <p:nvPr/>
        </p:nvSpPr>
        <p:spPr>
          <a:xfrm>
            <a:off x="149225" y="6388100"/>
            <a:ext cx="8832849" cy="309562"/>
          </a:xfrm>
          <a:prstGeom prst="rect">
            <a:avLst/>
          </a:prstGeom>
          <a:solidFill>
            <a:schemeClr val="accent3"/>
          </a:solidFill>
          <a:ln>
            <a:noFill/>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5" name="Shape 15"/>
          <p:cNvSpPr txBox="1">
            <a:spLocks noGrp="1"/>
          </p:cNvSpPr>
          <p:nvPr>
            <p:ph type="dt" idx="10"/>
          </p:nvPr>
        </p:nvSpPr>
        <p:spPr>
          <a:xfrm>
            <a:off x="5791200" y="6405562"/>
            <a:ext cx="3044825" cy="365125"/>
          </a:xfrm>
          <a:prstGeom prst="rect">
            <a:avLst/>
          </a:prstGeom>
          <a:noFill/>
          <a:ln>
            <a:noFill/>
          </a:ln>
        </p:spPr>
        <p:txBody>
          <a:bodyPr lIns="91425" tIns="91425" rIns="91425" bIns="91425" anchor="t" anchorCtr="0"/>
          <a:lstStyle>
            <a:lvl1pPr marL="0" marR="0" lvl="0" indent="0" algn="r" rtl="0">
              <a:spcBef>
                <a:spcPts val="0"/>
              </a:spcBef>
              <a:spcAft>
                <a:spcPts val="0"/>
              </a:spcAft>
              <a:defRPr sz="1400" b="0" i="0" u="none" strike="noStrike" cap="none">
                <a:solidFill>
                  <a:srgbClr val="FFFFFF"/>
                </a:solidFill>
                <a:latin typeface="Arial"/>
                <a:ea typeface="Arial"/>
                <a:cs typeface="Arial"/>
                <a:sym typeface="Arial"/>
              </a:defRPr>
            </a:lvl1pPr>
            <a:lvl2pPr marL="457200" marR="0" lvl="1" indent="0" algn="l" rtl="0">
              <a:spcBef>
                <a:spcPts val="0"/>
              </a:spcBef>
              <a:spcAft>
                <a:spcPts val="0"/>
              </a:spcAft>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defRPr sz="1800" b="0" i="0" u="none" strike="noStrike" cap="none">
                <a:solidFill>
                  <a:schemeClr val="dk1"/>
                </a:solidFill>
                <a:latin typeface="Arial"/>
                <a:ea typeface="Arial"/>
                <a:cs typeface="Arial"/>
                <a:sym typeface="Arial"/>
              </a:defRPr>
            </a:lvl5pPr>
            <a:lvl6pPr marL="2286000" marR="0" lvl="5" indent="0" algn="l" rtl="0">
              <a:spcBef>
                <a:spcPts val="0"/>
              </a:spcBef>
              <a:defRPr sz="1800" b="0" i="0" u="none" strike="noStrike" cap="none">
                <a:solidFill>
                  <a:schemeClr val="dk1"/>
                </a:solidFill>
                <a:latin typeface="Arial"/>
                <a:ea typeface="Arial"/>
                <a:cs typeface="Arial"/>
                <a:sym typeface="Arial"/>
              </a:defRPr>
            </a:lvl6pPr>
            <a:lvl7pPr marL="2743200" marR="0" lvl="6" indent="0" algn="l" rtl="0">
              <a:spcBef>
                <a:spcPts val="0"/>
              </a:spcBef>
              <a:defRPr sz="1800" b="0" i="0" u="none" strike="noStrike" cap="none">
                <a:solidFill>
                  <a:schemeClr val="dk1"/>
                </a:solidFill>
                <a:latin typeface="Arial"/>
                <a:ea typeface="Arial"/>
                <a:cs typeface="Arial"/>
                <a:sym typeface="Arial"/>
              </a:defRPr>
            </a:lvl7pPr>
            <a:lvl8pPr marL="3200400" marR="0" lvl="7" indent="0" algn="l" rtl="0">
              <a:spcBef>
                <a:spcPts val="0"/>
              </a:spcBef>
              <a:defRPr sz="1800" b="0" i="0" u="none" strike="noStrike" cap="none">
                <a:solidFill>
                  <a:schemeClr val="dk1"/>
                </a:solidFill>
                <a:latin typeface="Arial"/>
                <a:ea typeface="Arial"/>
                <a:cs typeface="Arial"/>
                <a:sym typeface="Arial"/>
              </a:defRPr>
            </a:lvl8pPr>
            <a:lvl9pPr marL="3657600" marR="0" lvl="8" indent="0" algn="l" rtl="0">
              <a:spcBef>
                <a:spcPts val="0"/>
              </a:spcBef>
              <a:defRPr sz="1800" b="0" i="0" u="none" strike="noStrike" cap="none">
                <a:solidFill>
                  <a:schemeClr val="dk1"/>
                </a:solidFill>
                <a:latin typeface="Arial"/>
                <a:ea typeface="Arial"/>
                <a:cs typeface="Arial"/>
                <a:sym typeface="Arial"/>
              </a:defRPr>
            </a:lvl9pPr>
          </a:lstStyle>
          <a:p>
            <a:endParaRPr/>
          </a:p>
        </p:txBody>
      </p:sp>
      <p:sp>
        <p:nvSpPr>
          <p:cNvPr id="16" name="Shape 16"/>
          <p:cNvSpPr txBox="1">
            <a:spLocks noGrp="1"/>
          </p:cNvSpPr>
          <p:nvPr>
            <p:ph type="ftr" idx="11"/>
          </p:nvPr>
        </p:nvSpPr>
        <p:spPr>
          <a:xfrm>
            <a:off x="304800" y="6410325"/>
            <a:ext cx="3581399" cy="366713"/>
          </a:xfrm>
          <a:prstGeom prst="rect">
            <a:avLst/>
          </a:prstGeom>
          <a:noFill/>
          <a:ln>
            <a:noFill/>
          </a:ln>
        </p:spPr>
        <p:txBody>
          <a:bodyPr lIns="91425" tIns="91425" rIns="91425" bIns="91425" anchor="t" anchorCtr="0"/>
          <a:lstStyle>
            <a:lvl1pPr marL="0" marR="0" lvl="0" indent="0" algn="l" rtl="0">
              <a:spcBef>
                <a:spcPts val="0"/>
              </a:spcBef>
              <a:spcAft>
                <a:spcPts val="0"/>
              </a:spcAft>
              <a:defRPr sz="1200" b="0" i="0" u="none" strike="noStrike" cap="none">
                <a:solidFill>
                  <a:srgbClr val="FFFFFF"/>
                </a:solidFill>
                <a:latin typeface="Arial"/>
                <a:ea typeface="Arial"/>
                <a:cs typeface="Arial"/>
                <a:sym typeface="Arial"/>
              </a:defRPr>
            </a:lvl1pPr>
            <a:lvl2pPr marL="457200" marR="0" lvl="1" indent="0" algn="l" rtl="0">
              <a:spcBef>
                <a:spcPts val="0"/>
              </a:spcBef>
              <a:spcAft>
                <a:spcPts val="0"/>
              </a:spcAft>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defRPr sz="1800" b="0" i="0" u="none" strike="noStrike" cap="none">
                <a:solidFill>
                  <a:schemeClr val="dk1"/>
                </a:solidFill>
                <a:latin typeface="Arial"/>
                <a:ea typeface="Arial"/>
                <a:cs typeface="Arial"/>
                <a:sym typeface="Arial"/>
              </a:defRPr>
            </a:lvl5pPr>
            <a:lvl6pPr marL="2286000" marR="0" lvl="5" indent="0" algn="l" rtl="0">
              <a:spcBef>
                <a:spcPts val="0"/>
              </a:spcBef>
              <a:defRPr sz="1800" b="0" i="0" u="none" strike="noStrike" cap="none">
                <a:solidFill>
                  <a:schemeClr val="dk1"/>
                </a:solidFill>
                <a:latin typeface="Arial"/>
                <a:ea typeface="Arial"/>
                <a:cs typeface="Arial"/>
                <a:sym typeface="Arial"/>
              </a:defRPr>
            </a:lvl6pPr>
            <a:lvl7pPr marL="2743200" marR="0" lvl="6" indent="0" algn="l" rtl="0">
              <a:spcBef>
                <a:spcPts val="0"/>
              </a:spcBef>
              <a:defRPr sz="1800" b="0" i="0" u="none" strike="noStrike" cap="none">
                <a:solidFill>
                  <a:schemeClr val="dk1"/>
                </a:solidFill>
                <a:latin typeface="Arial"/>
                <a:ea typeface="Arial"/>
                <a:cs typeface="Arial"/>
                <a:sym typeface="Arial"/>
              </a:defRPr>
            </a:lvl7pPr>
            <a:lvl8pPr marL="3200400" marR="0" lvl="7" indent="0" algn="l" rtl="0">
              <a:spcBef>
                <a:spcPts val="0"/>
              </a:spcBef>
              <a:defRPr sz="1800" b="0" i="0" u="none" strike="noStrike" cap="none">
                <a:solidFill>
                  <a:schemeClr val="dk1"/>
                </a:solidFill>
                <a:latin typeface="Arial"/>
                <a:ea typeface="Arial"/>
                <a:cs typeface="Arial"/>
                <a:sym typeface="Arial"/>
              </a:defRPr>
            </a:lvl8pPr>
            <a:lvl9pPr marL="3657600" marR="0" lvl="8" indent="0" algn="l" rtl="0">
              <a:spcBef>
                <a:spcPts val="0"/>
              </a:spcBef>
              <a:defRPr sz="1800" b="0" i="0" u="none" strike="noStrike" cap="none">
                <a:solidFill>
                  <a:schemeClr val="dk1"/>
                </a:solidFill>
                <a:latin typeface="Arial"/>
                <a:ea typeface="Arial"/>
                <a:cs typeface="Arial"/>
                <a:sym typeface="Arial"/>
              </a:defRPr>
            </a:lvl9pPr>
          </a:lstStyle>
          <a:p>
            <a:endParaRPr/>
          </a:p>
        </p:txBody>
      </p:sp>
      <p:sp>
        <p:nvSpPr>
          <p:cNvPr id="17" name="Shape 17"/>
          <p:cNvSpPr/>
          <p:nvPr/>
        </p:nvSpPr>
        <p:spPr>
          <a:xfrm>
            <a:off x="152400" y="155575"/>
            <a:ext cx="8832849" cy="6546850"/>
          </a:xfrm>
          <a:prstGeom prst="rect">
            <a:avLst/>
          </a:prstGeom>
          <a:noFill/>
          <a:ln w="9525" cap="flat" cmpd="sng">
            <a:solidFill>
              <a:srgbClr val="7A9798"/>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cxnSp>
        <p:nvCxnSpPr>
          <p:cNvPr id="18" name="Shape 18"/>
          <p:cNvCxnSpPr/>
          <p:nvPr/>
        </p:nvCxnSpPr>
        <p:spPr>
          <a:xfrm>
            <a:off x="152400" y="1276350"/>
            <a:ext cx="8832849" cy="0"/>
          </a:xfrm>
          <a:prstGeom prst="straightConnector1">
            <a:avLst/>
          </a:prstGeom>
          <a:noFill/>
          <a:ln w="9525" cap="flat" cmpd="sng">
            <a:solidFill>
              <a:srgbClr val="7A9798"/>
            </a:solidFill>
            <a:prstDash val="dash"/>
            <a:round/>
            <a:headEnd type="none" w="med" len="med"/>
            <a:tailEnd type="none" w="med" len="med"/>
          </a:ln>
        </p:spPr>
      </p:cxnSp>
      <p:sp>
        <p:nvSpPr>
          <p:cNvPr id="19" name="Shape 19"/>
          <p:cNvSpPr/>
          <p:nvPr/>
        </p:nvSpPr>
        <p:spPr>
          <a:xfrm>
            <a:off x="4267200" y="955675"/>
            <a:ext cx="609599" cy="609599"/>
          </a:xfrm>
          <a:prstGeom prst="ellipse">
            <a:avLst/>
          </a:prstGeom>
          <a:solidFill>
            <a:srgbClr val="FFFFFF"/>
          </a:solidFill>
          <a:ln>
            <a:noFill/>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20" name="Shape 20"/>
          <p:cNvSpPr/>
          <p:nvPr/>
        </p:nvSpPr>
        <p:spPr>
          <a:xfrm>
            <a:off x="4362450" y="1050925"/>
            <a:ext cx="419099" cy="420687"/>
          </a:xfrm>
          <a:prstGeom prst="ellipse">
            <a:avLst/>
          </a:prstGeom>
          <a:solidFill>
            <a:srgbClr val="FFFFFF"/>
          </a:solidFill>
          <a:ln w="50800" cap="rnd" cmpd="dbl">
            <a:solidFill>
              <a:srgbClr val="7A9798"/>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21" name="Shape 21"/>
          <p:cNvSpPr txBox="1">
            <a:spLocks noGrp="1"/>
          </p:cNvSpPr>
          <p:nvPr>
            <p:ph type="sldNum" idx="12"/>
          </p:nvPr>
        </p:nvSpPr>
        <p:spPr>
          <a:xfrm>
            <a:off x="4343400" y="1039812"/>
            <a:ext cx="457200" cy="441324"/>
          </a:xfrm>
          <a:prstGeom prst="rect">
            <a:avLst/>
          </a:prstGeom>
          <a:noFill/>
          <a:ln>
            <a:noFill/>
          </a:ln>
        </p:spPr>
        <p:txBody>
          <a:bodyPr lIns="45700" tIns="45700" rIns="45700" bIns="45700" anchor="ctr" anchorCtr="0">
            <a:noAutofit/>
          </a:bodyPr>
          <a:lstStyle/>
          <a:p>
            <a:pPr marL="0" marR="0" lvl="0" indent="0" algn="ctr" rtl="0">
              <a:spcBef>
                <a:spcPts val="0"/>
              </a:spcBef>
              <a:spcAft>
                <a:spcPts val="0"/>
              </a:spcAft>
              <a:buSzPct val="25000"/>
              <a:buNone/>
            </a:pPr>
            <a:fld id="{00000000-1234-1234-1234-123412341234}" type="slidenum">
              <a:rPr lang="en-US" sz="1600" b="0" i="0" u="none" strike="noStrike" cap="none">
                <a:solidFill>
                  <a:srgbClr val="7A9798"/>
                </a:solidFill>
                <a:latin typeface="Arial"/>
                <a:ea typeface="Arial"/>
                <a:cs typeface="Arial"/>
                <a:sym typeface="Arial"/>
              </a:rPr>
              <a:t>‹#›</a:t>
            </a:fld>
            <a:endParaRPr lang="en-US" sz="1600" b="0" i="0" u="none" strike="noStrike" cap="none">
              <a:solidFill>
                <a:srgbClr val="7A9798"/>
              </a:solidFill>
              <a:latin typeface="Arial"/>
              <a:ea typeface="Arial"/>
              <a:cs typeface="Arial"/>
              <a:sym typeface="Arial"/>
            </a:endParaRPr>
          </a:p>
        </p:txBody>
      </p:sp>
      <p:sp>
        <p:nvSpPr>
          <p:cNvPr id="22" name="Shape 22"/>
          <p:cNvSpPr txBox="1">
            <a:spLocks noGrp="1"/>
          </p:cNvSpPr>
          <p:nvPr>
            <p:ph type="title"/>
          </p:nvPr>
        </p:nvSpPr>
        <p:spPr>
          <a:xfrm>
            <a:off x="301625" y="228600"/>
            <a:ext cx="8534399" cy="758825"/>
          </a:xfrm>
          <a:prstGeom prst="rect">
            <a:avLst/>
          </a:prstGeom>
          <a:noFill/>
          <a:ln>
            <a:noFill/>
          </a:ln>
        </p:spPr>
        <p:txBody>
          <a:bodyPr lIns="91425" tIns="91425" rIns="91425" bIns="91425" anchor="b" anchorCtr="0"/>
          <a:lstStyle>
            <a:lvl1pPr marL="0" marR="0" lvl="0" indent="0" algn="ctr" rtl="0">
              <a:spcBef>
                <a:spcPts val="0"/>
              </a:spcBef>
              <a:spcAft>
                <a:spcPts val="0"/>
              </a:spcAft>
              <a:defRPr sz="3300" b="0" i="0" u="none" strike="noStrike" cap="none">
                <a:solidFill>
                  <a:srgbClr val="7B9899"/>
                </a:solidFill>
                <a:latin typeface="Georgia"/>
                <a:ea typeface="Georgia"/>
                <a:cs typeface="Georgia"/>
                <a:sym typeface="Georgia"/>
              </a:defRPr>
            </a:lvl1pPr>
            <a:lvl2pPr marL="0" marR="0" lvl="1" indent="0" algn="ctr" rtl="0">
              <a:spcBef>
                <a:spcPts val="0"/>
              </a:spcBef>
              <a:spcAft>
                <a:spcPts val="0"/>
              </a:spcAft>
              <a:defRPr sz="3300" b="0" i="0" u="none" strike="noStrike" cap="none">
                <a:solidFill>
                  <a:srgbClr val="7B9899"/>
                </a:solidFill>
                <a:latin typeface="Georgia"/>
                <a:ea typeface="Georgia"/>
                <a:cs typeface="Georgia"/>
                <a:sym typeface="Georgia"/>
              </a:defRPr>
            </a:lvl2pPr>
            <a:lvl3pPr marL="0" marR="0" lvl="2" indent="0" algn="ctr" rtl="0">
              <a:spcBef>
                <a:spcPts val="0"/>
              </a:spcBef>
              <a:spcAft>
                <a:spcPts val="0"/>
              </a:spcAft>
              <a:defRPr sz="3300" b="0" i="0" u="none" strike="noStrike" cap="none">
                <a:solidFill>
                  <a:srgbClr val="7B9899"/>
                </a:solidFill>
                <a:latin typeface="Georgia"/>
                <a:ea typeface="Georgia"/>
                <a:cs typeface="Georgia"/>
                <a:sym typeface="Georgia"/>
              </a:defRPr>
            </a:lvl3pPr>
            <a:lvl4pPr marL="0" marR="0" lvl="3" indent="0" algn="ctr" rtl="0">
              <a:spcBef>
                <a:spcPts val="0"/>
              </a:spcBef>
              <a:spcAft>
                <a:spcPts val="0"/>
              </a:spcAft>
              <a:defRPr sz="3300" b="0" i="0" u="none" strike="noStrike" cap="none">
                <a:solidFill>
                  <a:srgbClr val="7B9899"/>
                </a:solidFill>
                <a:latin typeface="Georgia"/>
                <a:ea typeface="Georgia"/>
                <a:cs typeface="Georgia"/>
                <a:sym typeface="Georgia"/>
              </a:defRPr>
            </a:lvl4pPr>
            <a:lvl5pPr marL="0" marR="0" lvl="4" indent="0" algn="ctr" rtl="0">
              <a:spcBef>
                <a:spcPts val="0"/>
              </a:spcBef>
              <a:spcAft>
                <a:spcPts val="0"/>
              </a:spcAft>
              <a:defRPr sz="3300" b="0" i="0" u="none" strike="noStrike" cap="none">
                <a:solidFill>
                  <a:srgbClr val="7B9899"/>
                </a:solidFill>
                <a:latin typeface="Georgia"/>
                <a:ea typeface="Georgia"/>
                <a:cs typeface="Georgia"/>
                <a:sym typeface="Georgia"/>
              </a:defRPr>
            </a:lvl5pPr>
            <a:lvl6pPr marL="457200" marR="0" lvl="5" indent="0" algn="ctr" rtl="0">
              <a:spcBef>
                <a:spcPts val="0"/>
              </a:spcBef>
              <a:spcAft>
                <a:spcPts val="0"/>
              </a:spcAft>
              <a:defRPr sz="3300" b="0" i="0" u="none" strike="noStrike" cap="none">
                <a:solidFill>
                  <a:srgbClr val="7B9899"/>
                </a:solidFill>
                <a:latin typeface="Georgia"/>
                <a:ea typeface="Georgia"/>
                <a:cs typeface="Georgia"/>
                <a:sym typeface="Georgia"/>
              </a:defRPr>
            </a:lvl6pPr>
            <a:lvl7pPr marL="914400" marR="0" lvl="6" indent="0" algn="ctr" rtl="0">
              <a:spcBef>
                <a:spcPts val="0"/>
              </a:spcBef>
              <a:spcAft>
                <a:spcPts val="0"/>
              </a:spcAft>
              <a:defRPr sz="3300" b="0" i="0" u="none" strike="noStrike" cap="none">
                <a:solidFill>
                  <a:srgbClr val="7B9899"/>
                </a:solidFill>
                <a:latin typeface="Georgia"/>
                <a:ea typeface="Georgia"/>
                <a:cs typeface="Georgia"/>
                <a:sym typeface="Georgia"/>
              </a:defRPr>
            </a:lvl7pPr>
            <a:lvl8pPr marL="1371600" marR="0" lvl="7" indent="0" algn="ctr" rtl="0">
              <a:spcBef>
                <a:spcPts val="0"/>
              </a:spcBef>
              <a:spcAft>
                <a:spcPts val="0"/>
              </a:spcAft>
              <a:defRPr sz="3300" b="0" i="0" u="none" strike="noStrike" cap="none">
                <a:solidFill>
                  <a:srgbClr val="7B9899"/>
                </a:solidFill>
                <a:latin typeface="Georgia"/>
                <a:ea typeface="Georgia"/>
                <a:cs typeface="Georgia"/>
                <a:sym typeface="Georgia"/>
              </a:defRPr>
            </a:lvl8pPr>
            <a:lvl9pPr marL="1828800" marR="0" lvl="8" indent="0" algn="ctr" rtl="0">
              <a:spcBef>
                <a:spcPts val="0"/>
              </a:spcBef>
              <a:spcAft>
                <a:spcPts val="0"/>
              </a:spcAft>
              <a:defRPr sz="3300" b="0" i="0" u="none" strike="noStrike" cap="none">
                <a:solidFill>
                  <a:srgbClr val="7B9899"/>
                </a:solidFill>
                <a:latin typeface="Georgia"/>
                <a:ea typeface="Georgia"/>
                <a:cs typeface="Georgia"/>
                <a:sym typeface="Georgia"/>
              </a:defRPr>
            </a:lvl9pPr>
          </a:lstStyle>
          <a:p>
            <a:endParaRPr/>
          </a:p>
        </p:txBody>
      </p:sp>
      <p:sp>
        <p:nvSpPr>
          <p:cNvPr id="23" name="Shape 23"/>
          <p:cNvSpPr txBox="1">
            <a:spLocks noGrp="1"/>
          </p:cNvSpPr>
          <p:nvPr>
            <p:ph type="body" idx="1"/>
          </p:nvPr>
        </p:nvSpPr>
        <p:spPr>
          <a:xfrm>
            <a:off x="301625" y="1524000"/>
            <a:ext cx="8534399" cy="4598988"/>
          </a:xfrm>
          <a:prstGeom prst="rect">
            <a:avLst/>
          </a:prstGeom>
          <a:noFill/>
          <a:ln>
            <a:noFill/>
          </a:ln>
        </p:spPr>
        <p:txBody>
          <a:bodyPr lIns="91425" tIns="91425" rIns="91425" bIns="91425" anchor="t" anchorCtr="0"/>
          <a:lstStyle>
            <a:lvl1pPr marL="273050" marR="0" lvl="0" indent="-127317" algn="l" rtl="0">
              <a:spcBef>
                <a:spcPts val="540"/>
              </a:spcBef>
              <a:spcAft>
                <a:spcPts val="0"/>
              </a:spcAft>
              <a:buClr>
                <a:schemeClr val="accent1"/>
              </a:buClr>
              <a:buFont typeface="Noto Symbol"/>
              <a:buChar char="●"/>
              <a:defRPr sz="2700" b="0" i="0" u="none" strike="noStrike" cap="none">
                <a:solidFill>
                  <a:schemeClr val="dk1"/>
                </a:solidFill>
                <a:latin typeface="Georgia"/>
                <a:ea typeface="Georgia"/>
                <a:cs typeface="Georgia"/>
                <a:sym typeface="Georgia"/>
              </a:defRPr>
            </a:lvl1pPr>
            <a:lvl2pPr marL="547688" marR="0" lvl="1" indent="-183197" algn="l" rtl="0">
              <a:spcBef>
                <a:spcPts val="440"/>
              </a:spcBef>
              <a:spcAft>
                <a:spcPts val="0"/>
              </a:spcAft>
              <a:buClr>
                <a:schemeClr val="accent2"/>
              </a:buClr>
              <a:buFont typeface="Noto Symbol"/>
              <a:buChar char="○"/>
              <a:defRPr sz="2200" b="0" i="0" u="none" strike="noStrike" cap="none">
                <a:solidFill>
                  <a:schemeClr val="dk2"/>
                </a:solidFill>
                <a:latin typeface="Georgia"/>
                <a:ea typeface="Georgia"/>
                <a:cs typeface="Georgia"/>
                <a:sym typeface="Georgia"/>
              </a:defRPr>
            </a:lvl2pPr>
            <a:lvl3pPr marL="822325" marR="0" lvl="2" indent="-142875" algn="l" rtl="0">
              <a:spcBef>
                <a:spcPts val="400"/>
              </a:spcBef>
              <a:spcAft>
                <a:spcPts val="0"/>
              </a:spcAft>
              <a:buClr>
                <a:srgbClr val="8CADAE"/>
              </a:buClr>
              <a:buFont typeface="Noto Symbol"/>
              <a:buChar char="•"/>
              <a:defRPr sz="2000" b="0" i="0" u="none" strike="noStrike" cap="none">
                <a:solidFill>
                  <a:schemeClr val="dk1"/>
                </a:solidFill>
                <a:latin typeface="Georgia"/>
                <a:ea typeface="Georgia"/>
                <a:cs typeface="Georgia"/>
                <a:sym typeface="Georgia"/>
              </a:defRPr>
            </a:lvl3pPr>
            <a:lvl4pPr marL="1096963" marR="0" lvl="3" indent="-144462" algn="l" rtl="0">
              <a:spcBef>
                <a:spcPts val="400"/>
              </a:spcBef>
              <a:spcAft>
                <a:spcPts val="0"/>
              </a:spcAft>
              <a:buClr>
                <a:srgbClr val="8C7B70"/>
              </a:buClr>
              <a:buFont typeface="Noto Symbol"/>
              <a:buChar char="•"/>
              <a:defRPr sz="2000" b="0" i="0" u="none" strike="noStrike" cap="none">
                <a:solidFill>
                  <a:schemeClr val="dk2"/>
                </a:solidFill>
                <a:latin typeface="Georgia"/>
                <a:ea typeface="Georgia"/>
                <a:cs typeface="Georgia"/>
                <a:sym typeface="Georgia"/>
              </a:defRPr>
            </a:lvl4pPr>
            <a:lvl5pPr marL="1371600" marR="0" lvl="4" indent="-114300" algn="l" rtl="0">
              <a:spcBef>
                <a:spcPts val="360"/>
              </a:spcBef>
              <a:spcAft>
                <a:spcPts val="0"/>
              </a:spcAft>
              <a:buClr>
                <a:srgbClr val="8FB08C"/>
              </a:buClr>
              <a:buFont typeface="Georgia"/>
              <a:buChar char="•"/>
              <a:defRPr sz="1800" b="0" i="0" u="none" strike="noStrike" cap="none">
                <a:solidFill>
                  <a:schemeClr val="dk1"/>
                </a:solidFill>
                <a:latin typeface="Georgia"/>
                <a:ea typeface="Georgia"/>
                <a:cs typeface="Georgia"/>
                <a:sym typeface="Georgia"/>
              </a:defRPr>
            </a:lvl5pPr>
            <a:lvl6pPr marL="1645920" marR="0" lvl="5" indent="-93980" algn="l" rtl="0">
              <a:spcBef>
                <a:spcPts val="360"/>
              </a:spcBef>
              <a:buClr>
                <a:schemeClr val="accent6"/>
              </a:buClr>
              <a:buFont typeface="Noto Symbol"/>
              <a:buChar char="●"/>
              <a:defRPr sz="1800" b="0" i="0" u="none" strike="noStrike" cap="none">
                <a:solidFill>
                  <a:schemeClr val="dk1"/>
                </a:solidFill>
                <a:latin typeface="Georgia"/>
                <a:ea typeface="Georgia"/>
                <a:cs typeface="Georgia"/>
                <a:sym typeface="Georgia"/>
              </a:defRPr>
            </a:lvl6pPr>
            <a:lvl7pPr marL="1920240" marR="0" lvl="6" indent="-101600" algn="l" rtl="0">
              <a:spcBef>
                <a:spcPts val="320"/>
              </a:spcBef>
              <a:buClr>
                <a:srgbClr val="B75640"/>
              </a:buClr>
              <a:buFont typeface="Georgia"/>
              <a:buChar char="•"/>
              <a:defRPr sz="1600" b="0" i="0" u="none" strike="noStrike" cap="none">
                <a:solidFill>
                  <a:schemeClr val="dk1"/>
                </a:solidFill>
                <a:latin typeface="Georgia"/>
                <a:ea typeface="Georgia"/>
                <a:cs typeface="Georgia"/>
                <a:sym typeface="Georgia"/>
              </a:defRPr>
            </a:lvl7pPr>
            <a:lvl8pPr marL="2103120" marR="0" lvl="7" indent="-83820" algn="l" rtl="0">
              <a:spcBef>
                <a:spcPts val="320"/>
              </a:spcBef>
              <a:buClr>
                <a:srgbClr val="7A6B62"/>
              </a:buClr>
              <a:buFont typeface="Georgia"/>
              <a:buChar char="•"/>
              <a:defRPr sz="1600" b="0" i="0" u="none" strike="noStrike" cap="none">
                <a:solidFill>
                  <a:schemeClr val="dk1"/>
                </a:solidFill>
                <a:latin typeface="Georgia"/>
                <a:ea typeface="Georgia"/>
                <a:cs typeface="Georgia"/>
                <a:sym typeface="Georgia"/>
              </a:defRPr>
            </a:lvl8pPr>
            <a:lvl9pPr marL="2377440" marR="0" lvl="8" indent="-113029" algn="l" rtl="0">
              <a:spcBef>
                <a:spcPts val="280"/>
              </a:spcBef>
              <a:buClr>
                <a:srgbClr val="B29D00"/>
              </a:buClr>
              <a:buFont typeface="Georgia"/>
              <a:buChar char="•"/>
              <a:defRPr sz="1400" b="0" i="0" u="none" strike="noStrike" cap="none">
                <a:solidFill>
                  <a:schemeClr val="dk1"/>
                </a:solidFill>
                <a:latin typeface="Georgia"/>
                <a:ea typeface="Georgia"/>
                <a:cs typeface="Georgia"/>
                <a:sym typeface="Georgia"/>
              </a:defRPr>
            </a:lvl9pPr>
          </a:lstStyle>
          <a:p>
            <a:endParaRPr/>
          </a:p>
        </p:txBody>
      </p:sp>
      <p:pic>
        <p:nvPicPr>
          <p:cNvPr id="24" name="Shape 24"/>
          <p:cNvPicPr preferRelativeResize="0"/>
          <p:nvPr/>
        </p:nvPicPr>
        <p:blipFill rotWithShape="1">
          <a:blip r:embed="rId14">
            <a:alphaModFix/>
          </a:blip>
          <a:srcRect/>
          <a:stretch/>
        </p:blipFill>
        <p:spPr>
          <a:xfrm>
            <a:off x="455612" y="5978525"/>
            <a:ext cx="730250" cy="731838"/>
          </a:xfrm>
          <a:prstGeom prst="rect">
            <a:avLst/>
          </a:prstGeom>
          <a:noFill/>
          <a:ln>
            <a:noFill/>
          </a:ln>
        </p:spPr>
      </p:pic>
      <p:pic>
        <p:nvPicPr>
          <p:cNvPr id="25" name="Shape 25"/>
          <p:cNvPicPr preferRelativeResize="0"/>
          <p:nvPr/>
        </p:nvPicPr>
        <p:blipFill rotWithShape="1">
          <a:blip r:embed="rId15">
            <a:alphaModFix/>
          </a:blip>
          <a:srcRect/>
          <a:stretch/>
        </p:blipFill>
        <p:spPr>
          <a:xfrm>
            <a:off x="7954963" y="5973762"/>
            <a:ext cx="731837" cy="731837"/>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oregonlegislature.gov/bills_laws/lawsstatutes/2013ors192.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ctrTitle"/>
          </p:nvPr>
        </p:nvSpPr>
        <p:spPr>
          <a:xfrm>
            <a:off x="315912" y="3859212"/>
            <a:ext cx="8640762" cy="1924049"/>
          </a:xfrm>
          <a:prstGeom prst="rect">
            <a:avLst/>
          </a:prstGeom>
          <a:noFill/>
          <a:ln>
            <a:noFill/>
          </a:ln>
        </p:spPr>
        <p:txBody>
          <a:bodyPr lIns="91425" tIns="45700" rIns="91425" bIns="45700" anchor="b" anchorCtr="0">
            <a:noAutofit/>
          </a:bodyPr>
          <a:lstStyle/>
          <a:p>
            <a:pPr marL="0" marR="0" lvl="0" indent="0" algn="ctr" rtl="0">
              <a:lnSpc>
                <a:spcPct val="120000"/>
              </a:lnSpc>
              <a:spcBef>
                <a:spcPts val="0"/>
              </a:spcBef>
              <a:spcAft>
                <a:spcPts val="0"/>
              </a:spcAft>
              <a:buSzPct val="25000"/>
              <a:buNone/>
            </a:pPr>
            <a:r>
              <a:rPr lang="en-US" sz="3420" b="1" i="0" u="none" strike="noStrike" cap="none">
                <a:solidFill>
                  <a:srgbClr val="00B050"/>
                </a:solidFill>
                <a:latin typeface="Georgia"/>
                <a:ea typeface="Georgia"/>
                <a:cs typeface="Georgia"/>
                <a:sym typeface="Georgia"/>
              </a:rPr>
              <a:t>Multnomah County </a:t>
            </a:r>
            <a:br>
              <a:rPr lang="en-US" sz="3420" b="1" i="0" u="none" strike="noStrike" cap="none">
                <a:solidFill>
                  <a:srgbClr val="00B050"/>
                </a:solidFill>
                <a:latin typeface="Georgia"/>
                <a:ea typeface="Georgia"/>
                <a:cs typeface="Georgia"/>
                <a:sym typeface="Georgia"/>
              </a:rPr>
            </a:br>
            <a:r>
              <a:rPr lang="en-US" sz="3420" b="1" i="0" u="none" strike="noStrike" cap="none">
                <a:solidFill>
                  <a:srgbClr val="00B050"/>
                </a:solidFill>
                <a:latin typeface="Georgia"/>
                <a:ea typeface="Georgia"/>
                <a:cs typeface="Georgia"/>
                <a:sym typeface="Georgia"/>
              </a:rPr>
              <a:t>Aging, Disability &amp; Veterans Services </a:t>
            </a:r>
            <a:br>
              <a:rPr lang="en-US" sz="3420" b="1" i="0" u="none" strike="noStrike" cap="none">
                <a:solidFill>
                  <a:srgbClr val="00B050"/>
                </a:solidFill>
                <a:latin typeface="Georgia"/>
                <a:ea typeface="Georgia"/>
                <a:cs typeface="Georgia"/>
                <a:sym typeface="Georgia"/>
              </a:rPr>
            </a:br>
            <a:r>
              <a:rPr lang="en-US" sz="3420" b="1" i="0" u="none" strike="noStrike" cap="none">
                <a:solidFill>
                  <a:srgbClr val="00B050"/>
                </a:solidFill>
                <a:latin typeface="Georgia"/>
                <a:ea typeface="Georgia"/>
                <a:cs typeface="Georgia"/>
                <a:sym typeface="Georgia"/>
              </a:rPr>
              <a:t>Gatekeeper Program</a:t>
            </a:r>
          </a:p>
        </p:txBody>
      </p:sp>
      <p:sp>
        <p:nvSpPr>
          <p:cNvPr id="177" name="Shape 177"/>
          <p:cNvSpPr txBox="1"/>
          <p:nvPr/>
        </p:nvSpPr>
        <p:spPr>
          <a:xfrm>
            <a:off x="1201737" y="3984625"/>
            <a:ext cx="7275511" cy="366713"/>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pic>
        <p:nvPicPr>
          <p:cNvPr id="178" name="Shape 178"/>
          <p:cNvPicPr preferRelativeResize="0"/>
          <p:nvPr/>
        </p:nvPicPr>
        <p:blipFill rotWithShape="1">
          <a:blip r:embed="rId3">
            <a:alphaModFix/>
          </a:blip>
          <a:srcRect/>
          <a:stretch/>
        </p:blipFill>
        <p:spPr>
          <a:xfrm>
            <a:off x="595312" y="1095375"/>
            <a:ext cx="2659062" cy="2627312"/>
          </a:xfrm>
          <a:prstGeom prst="rect">
            <a:avLst/>
          </a:prstGeom>
          <a:noFill/>
          <a:ln>
            <a:noFill/>
          </a:ln>
        </p:spPr>
      </p:pic>
      <p:sp>
        <p:nvSpPr>
          <p:cNvPr id="179" name="Shape 179"/>
          <p:cNvSpPr txBox="1"/>
          <p:nvPr/>
        </p:nvSpPr>
        <p:spPr>
          <a:xfrm>
            <a:off x="1439862" y="6237287"/>
            <a:ext cx="1517650" cy="43815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900" b="0" i="0" u="none" strike="noStrike" cap="none">
                <a:solidFill>
                  <a:schemeClr val="dk1"/>
                </a:solidFill>
                <a:latin typeface="Arial"/>
                <a:ea typeface="Arial"/>
                <a:cs typeface="Arial"/>
                <a:sym typeface="Arial"/>
              </a:rPr>
              <a:t>Updated 10/22/15</a:t>
            </a:r>
          </a:p>
          <a:p>
            <a:pPr marL="0" marR="0" lvl="0" indent="0" algn="l" rtl="0">
              <a:spcBef>
                <a:spcPts val="450"/>
              </a:spcBef>
              <a:spcAft>
                <a:spcPts val="0"/>
              </a:spcAft>
              <a:buNone/>
            </a:pPr>
            <a:endParaRPr sz="900" b="0" i="0" u="none" strike="noStrike" cap="none">
              <a:solidFill>
                <a:schemeClr val="dk1"/>
              </a:solidFill>
              <a:latin typeface="Arial"/>
              <a:ea typeface="Arial"/>
              <a:cs typeface="Arial"/>
              <a:sym typeface="Arial"/>
            </a:endParaRP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Shape 250"/>
          <p:cNvSpPr txBox="1">
            <a:spLocks noGrp="1"/>
          </p:cNvSpPr>
          <p:nvPr>
            <p:ph type="title"/>
          </p:nvPr>
        </p:nvSpPr>
        <p:spPr>
          <a:xfrm>
            <a:off x="301625" y="228600"/>
            <a:ext cx="8534399" cy="758825"/>
          </a:xfrm>
          <a:prstGeom prst="rect">
            <a:avLst/>
          </a:prstGeom>
          <a:noFill/>
          <a:ln>
            <a:noFill/>
          </a:ln>
        </p:spPr>
        <p:txBody>
          <a:bodyPr lIns="91425" tIns="45700" rIns="91425" bIns="45700" anchor="b" anchorCtr="0">
            <a:noAutofit/>
          </a:bodyPr>
          <a:lstStyle/>
          <a:p>
            <a:pPr marL="0" marR="0" lvl="0" indent="0" algn="ctr" rtl="0">
              <a:spcBef>
                <a:spcPts val="0"/>
              </a:spcBef>
              <a:spcAft>
                <a:spcPts val="0"/>
              </a:spcAft>
              <a:buSzPct val="25000"/>
              <a:buNone/>
            </a:pPr>
            <a:r>
              <a:rPr lang="en-US" sz="3300" b="1" i="0" u="none" strike="noStrike" cap="none">
                <a:solidFill>
                  <a:srgbClr val="00B050"/>
                </a:solidFill>
                <a:latin typeface="Georgia"/>
                <a:ea typeface="Georgia"/>
                <a:cs typeface="Georgia"/>
                <a:sym typeface="Georgia"/>
              </a:rPr>
              <a:t>Potential Warning Signs	</a:t>
            </a:r>
          </a:p>
        </p:txBody>
      </p:sp>
      <p:sp>
        <p:nvSpPr>
          <p:cNvPr id="251" name="Shape 251"/>
          <p:cNvSpPr txBox="1">
            <a:spLocks noGrp="1"/>
          </p:cNvSpPr>
          <p:nvPr>
            <p:ph type="body" idx="1"/>
          </p:nvPr>
        </p:nvSpPr>
        <p:spPr>
          <a:xfrm>
            <a:off x="301625" y="1527175"/>
            <a:ext cx="8504237" cy="4572000"/>
          </a:xfrm>
          <a:prstGeom prst="rect">
            <a:avLst/>
          </a:prstGeom>
          <a:noFill/>
          <a:ln>
            <a:noFill/>
          </a:ln>
        </p:spPr>
        <p:txBody>
          <a:bodyPr lIns="91425" tIns="45700" rIns="91425" bIns="45700" anchor="t" anchorCtr="0">
            <a:noAutofit/>
          </a:bodyPr>
          <a:lstStyle/>
          <a:p>
            <a:pPr marL="273050" marR="0" lvl="0" indent="-273050" algn="l" rtl="0">
              <a:spcBef>
                <a:spcPts val="0"/>
              </a:spcBef>
              <a:spcAft>
                <a:spcPts val="0"/>
              </a:spcAft>
              <a:buClr>
                <a:schemeClr val="accent1"/>
              </a:buClr>
              <a:buSzPct val="85000"/>
              <a:buFont typeface="Noto Symbol"/>
              <a:buChar char="●"/>
            </a:pPr>
            <a:r>
              <a:rPr lang="en-US" sz="4400" b="1" i="0" u="none" strike="noStrike" cap="none">
                <a:solidFill>
                  <a:schemeClr val="dk2"/>
                </a:solidFill>
                <a:latin typeface="Georgia"/>
                <a:ea typeface="Georgia"/>
                <a:cs typeface="Georgia"/>
                <a:sym typeface="Georgia"/>
              </a:rPr>
              <a:t>COMMUNICATION</a:t>
            </a:r>
          </a:p>
          <a:p>
            <a:pPr marL="547688" marR="0" lvl="1" indent="-280988" algn="l" rtl="0">
              <a:spcBef>
                <a:spcPts val="440"/>
              </a:spcBef>
              <a:spcAft>
                <a:spcPts val="0"/>
              </a:spcAft>
              <a:buClr>
                <a:schemeClr val="accent2"/>
              </a:buClr>
              <a:buSzPct val="70000"/>
              <a:buFont typeface="Noto Symbol"/>
              <a:buNone/>
            </a:pPr>
            <a:endParaRPr sz="2200" b="0" i="0" u="none" strike="noStrike" cap="none">
              <a:solidFill>
                <a:schemeClr val="dk2"/>
              </a:solidFill>
              <a:latin typeface="Georgia"/>
              <a:ea typeface="Georgia"/>
              <a:cs typeface="Georgia"/>
              <a:sym typeface="Georgia"/>
            </a:endParaRPr>
          </a:p>
          <a:p>
            <a:pPr marL="547688" marR="0" lvl="1" indent="-280988" algn="l" rtl="0">
              <a:spcBef>
                <a:spcPts val="440"/>
              </a:spcBef>
              <a:spcAft>
                <a:spcPts val="0"/>
              </a:spcAft>
              <a:buClr>
                <a:schemeClr val="accent2"/>
              </a:buClr>
              <a:buSzPct val="70000"/>
              <a:buFont typeface="Noto Symbol"/>
              <a:buChar char="○"/>
            </a:pPr>
            <a:r>
              <a:rPr lang="en-US" sz="2200" b="0" i="0" u="none" strike="noStrike" cap="none">
                <a:solidFill>
                  <a:schemeClr val="dk2"/>
                </a:solidFill>
                <a:latin typeface="Georgia"/>
                <a:ea typeface="Georgia"/>
                <a:cs typeface="Georgia"/>
                <a:sym typeface="Georgia"/>
              </a:rPr>
              <a:t>Confused</a:t>
            </a:r>
          </a:p>
          <a:p>
            <a:pPr marL="547688" marR="0" lvl="1" indent="-280988" algn="l" rtl="0">
              <a:spcBef>
                <a:spcPts val="440"/>
              </a:spcBef>
              <a:spcAft>
                <a:spcPts val="0"/>
              </a:spcAft>
              <a:buClr>
                <a:schemeClr val="accent2"/>
              </a:buClr>
              <a:buSzPct val="70000"/>
              <a:buFont typeface="Noto Symbol"/>
              <a:buChar char="○"/>
            </a:pPr>
            <a:r>
              <a:rPr lang="en-US" sz="2200" b="0" i="0" u="none" strike="noStrike" cap="none">
                <a:solidFill>
                  <a:schemeClr val="dk2"/>
                </a:solidFill>
                <a:latin typeface="Georgia"/>
                <a:ea typeface="Georgia"/>
                <a:cs typeface="Georgia"/>
                <a:sym typeface="Georgia"/>
              </a:rPr>
              <a:t>Disoriented</a:t>
            </a:r>
          </a:p>
          <a:p>
            <a:pPr marL="547688" marR="0" lvl="1" indent="-280988" algn="l" rtl="0">
              <a:spcBef>
                <a:spcPts val="440"/>
              </a:spcBef>
              <a:spcAft>
                <a:spcPts val="0"/>
              </a:spcAft>
              <a:buClr>
                <a:schemeClr val="accent2"/>
              </a:buClr>
              <a:buSzPct val="70000"/>
              <a:buFont typeface="Noto Symbol"/>
              <a:buChar char="○"/>
            </a:pPr>
            <a:r>
              <a:rPr lang="en-US" sz="2200" b="0" i="0" u="none" strike="noStrike" cap="none">
                <a:solidFill>
                  <a:schemeClr val="dk2"/>
                </a:solidFill>
                <a:latin typeface="Georgia"/>
                <a:ea typeface="Georgia"/>
                <a:cs typeface="Georgia"/>
                <a:sym typeface="Georgia"/>
              </a:rPr>
              <a:t>Forgetful</a:t>
            </a:r>
          </a:p>
          <a:p>
            <a:pPr marL="547688" marR="0" lvl="1" indent="-280988" algn="l" rtl="0">
              <a:spcBef>
                <a:spcPts val="440"/>
              </a:spcBef>
              <a:spcAft>
                <a:spcPts val="0"/>
              </a:spcAft>
              <a:buClr>
                <a:schemeClr val="accent2"/>
              </a:buClr>
              <a:buSzPct val="70000"/>
              <a:buFont typeface="Noto Symbol"/>
              <a:buChar char="○"/>
            </a:pPr>
            <a:r>
              <a:rPr lang="en-US" sz="2200" b="0" i="0" u="none" strike="noStrike" cap="none">
                <a:solidFill>
                  <a:schemeClr val="dk2"/>
                </a:solidFill>
                <a:latin typeface="Georgia"/>
                <a:ea typeface="Georgia"/>
                <a:cs typeface="Georgia"/>
                <a:sym typeface="Georgia"/>
              </a:rPr>
              <a:t>Angry or hostile</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Shape 257"/>
          <p:cNvSpPr txBox="1">
            <a:spLocks noGrp="1"/>
          </p:cNvSpPr>
          <p:nvPr>
            <p:ph type="title"/>
          </p:nvPr>
        </p:nvSpPr>
        <p:spPr>
          <a:xfrm>
            <a:off x="301625" y="228600"/>
            <a:ext cx="8534399" cy="758825"/>
          </a:xfrm>
          <a:prstGeom prst="rect">
            <a:avLst/>
          </a:prstGeom>
          <a:noFill/>
          <a:ln>
            <a:noFill/>
          </a:ln>
        </p:spPr>
        <p:txBody>
          <a:bodyPr lIns="91425" tIns="45700" rIns="91425" bIns="45700" anchor="b" anchorCtr="0">
            <a:noAutofit/>
          </a:bodyPr>
          <a:lstStyle/>
          <a:p>
            <a:pPr marL="0" marR="0" lvl="0" indent="0" algn="ctr" rtl="0">
              <a:spcBef>
                <a:spcPts val="0"/>
              </a:spcBef>
              <a:spcAft>
                <a:spcPts val="0"/>
              </a:spcAft>
              <a:buSzPct val="25000"/>
              <a:buNone/>
            </a:pPr>
            <a:r>
              <a:rPr lang="en-US" sz="3300" b="1" i="0" u="none" strike="noStrike" cap="none">
                <a:solidFill>
                  <a:srgbClr val="00B050"/>
                </a:solidFill>
                <a:latin typeface="Georgia"/>
                <a:ea typeface="Georgia"/>
                <a:cs typeface="Georgia"/>
                <a:sym typeface="Georgia"/>
              </a:rPr>
              <a:t>Potential Warning Signs</a:t>
            </a:r>
          </a:p>
        </p:txBody>
      </p:sp>
      <p:sp>
        <p:nvSpPr>
          <p:cNvPr id="258" name="Shape 258"/>
          <p:cNvSpPr txBox="1">
            <a:spLocks noGrp="1"/>
          </p:cNvSpPr>
          <p:nvPr>
            <p:ph type="body" idx="1"/>
          </p:nvPr>
        </p:nvSpPr>
        <p:spPr>
          <a:xfrm>
            <a:off x="301625" y="1527175"/>
            <a:ext cx="8504237" cy="4572000"/>
          </a:xfrm>
          <a:prstGeom prst="rect">
            <a:avLst/>
          </a:prstGeom>
          <a:noFill/>
          <a:ln>
            <a:noFill/>
          </a:ln>
        </p:spPr>
        <p:txBody>
          <a:bodyPr lIns="91425" tIns="45700" rIns="91425" bIns="45700" anchor="t" anchorCtr="0">
            <a:noAutofit/>
          </a:bodyPr>
          <a:lstStyle/>
          <a:p>
            <a:pPr marL="273050" marR="0" lvl="0" indent="-273050" algn="l" rtl="0">
              <a:spcBef>
                <a:spcPts val="0"/>
              </a:spcBef>
              <a:spcAft>
                <a:spcPts val="0"/>
              </a:spcAft>
              <a:buClr>
                <a:schemeClr val="accent1"/>
              </a:buClr>
              <a:buSzPct val="85000"/>
              <a:buFont typeface="Noto Symbol"/>
              <a:buChar char="●"/>
            </a:pPr>
            <a:r>
              <a:rPr lang="en-US" sz="4400" b="1" i="0" u="none" strike="noStrike" cap="none">
                <a:solidFill>
                  <a:schemeClr val="dk2"/>
                </a:solidFill>
                <a:latin typeface="Georgia"/>
                <a:ea typeface="Georgia"/>
                <a:cs typeface="Georgia"/>
                <a:sym typeface="Georgia"/>
              </a:rPr>
              <a:t>ECONOMIC CONDITION</a:t>
            </a:r>
          </a:p>
          <a:p>
            <a:pPr marL="273050" marR="0" lvl="0" indent="-273050" algn="l" rtl="0">
              <a:spcBef>
                <a:spcPts val="540"/>
              </a:spcBef>
              <a:spcAft>
                <a:spcPts val="0"/>
              </a:spcAft>
              <a:buClr>
                <a:schemeClr val="accent1"/>
              </a:buClr>
              <a:buSzPct val="85000"/>
              <a:buFont typeface="Noto Symbol"/>
              <a:buNone/>
            </a:pPr>
            <a:endParaRPr sz="2700" b="0" i="0" u="none" strike="noStrike" cap="none">
              <a:solidFill>
                <a:schemeClr val="dk1"/>
              </a:solidFill>
              <a:latin typeface="Georgia"/>
              <a:ea typeface="Georgia"/>
              <a:cs typeface="Georgia"/>
              <a:sym typeface="Georgia"/>
            </a:endParaRPr>
          </a:p>
          <a:p>
            <a:pPr marL="547688" marR="0" lvl="1" indent="-280988" algn="l" rtl="0">
              <a:spcBef>
                <a:spcPts val="440"/>
              </a:spcBef>
              <a:spcAft>
                <a:spcPts val="0"/>
              </a:spcAft>
              <a:buClr>
                <a:schemeClr val="accent2"/>
              </a:buClr>
              <a:buSzPct val="70000"/>
              <a:buFont typeface="Noto Symbol"/>
              <a:buChar char="○"/>
            </a:pPr>
            <a:r>
              <a:rPr lang="en-US" sz="2200" b="0" i="0" u="none" strike="noStrike" cap="none">
                <a:solidFill>
                  <a:schemeClr val="dk2"/>
                </a:solidFill>
                <a:latin typeface="Georgia"/>
                <a:ea typeface="Georgia"/>
                <a:cs typeface="Georgia"/>
                <a:sym typeface="Georgia"/>
              </a:rPr>
              <a:t>Confusion about finances</a:t>
            </a:r>
          </a:p>
          <a:p>
            <a:pPr marL="547688" marR="0" lvl="1" indent="-280988" algn="l" rtl="0">
              <a:spcBef>
                <a:spcPts val="440"/>
              </a:spcBef>
              <a:spcAft>
                <a:spcPts val="0"/>
              </a:spcAft>
              <a:buClr>
                <a:schemeClr val="accent2"/>
              </a:buClr>
              <a:buSzPct val="70000"/>
              <a:buFont typeface="Noto Symbol"/>
              <a:buChar char="○"/>
            </a:pPr>
            <a:r>
              <a:rPr lang="en-US" sz="2200" b="0" i="0" u="none" strike="noStrike" cap="none">
                <a:solidFill>
                  <a:schemeClr val="dk2"/>
                </a:solidFill>
                <a:latin typeface="Georgia"/>
                <a:ea typeface="Georgia"/>
                <a:cs typeface="Georgia"/>
                <a:sym typeface="Georgia"/>
              </a:rPr>
              <a:t>Difficulty in paying bills</a:t>
            </a:r>
          </a:p>
          <a:p>
            <a:pPr marL="547688" marR="0" lvl="1" indent="-280988" algn="l" rtl="0">
              <a:spcBef>
                <a:spcPts val="440"/>
              </a:spcBef>
              <a:spcAft>
                <a:spcPts val="0"/>
              </a:spcAft>
              <a:buClr>
                <a:schemeClr val="accent2"/>
              </a:buClr>
              <a:buSzPct val="70000"/>
              <a:buFont typeface="Noto Symbol"/>
              <a:buChar char="○"/>
            </a:pPr>
            <a:r>
              <a:rPr lang="en-US" sz="2200" b="0" i="0" u="none" strike="noStrike" cap="none">
                <a:solidFill>
                  <a:schemeClr val="dk2"/>
                </a:solidFill>
                <a:latin typeface="Georgia"/>
                <a:ea typeface="Georgia"/>
                <a:cs typeface="Georgia"/>
                <a:sym typeface="Georgia"/>
              </a:rPr>
              <a:t>Water, electricity shut off</a:t>
            </a:r>
          </a:p>
          <a:p>
            <a:pPr marL="547688" marR="0" lvl="1" indent="-280988" algn="l" rtl="0">
              <a:spcBef>
                <a:spcPts val="440"/>
              </a:spcBef>
              <a:spcAft>
                <a:spcPts val="0"/>
              </a:spcAft>
              <a:buClr>
                <a:schemeClr val="accent2"/>
              </a:buClr>
              <a:buSzPct val="70000"/>
              <a:buFont typeface="Noto Symbol"/>
              <a:buChar char="○"/>
            </a:pPr>
            <a:r>
              <a:rPr lang="en-US" sz="2200" b="0" i="0" u="none" strike="noStrike" cap="none">
                <a:solidFill>
                  <a:schemeClr val="dk2"/>
                </a:solidFill>
                <a:latin typeface="Georgia"/>
                <a:ea typeface="Georgia"/>
                <a:cs typeface="Georgia"/>
                <a:sym typeface="Georgia"/>
              </a:rPr>
              <a:t>Inadequate funds for food, transportation</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Shape 264"/>
          <p:cNvSpPr txBox="1">
            <a:spLocks noGrp="1"/>
          </p:cNvSpPr>
          <p:nvPr>
            <p:ph type="title"/>
          </p:nvPr>
        </p:nvSpPr>
        <p:spPr>
          <a:xfrm>
            <a:off x="301625" y="228600"/>
            <a:ext cx="8534399" cy="758825"/>
          </a:xfrm>
          <a:prstGeom prst="rect">
            <a:avLst/>
          </a:prstGeom>
          <a:noFill/>
          <a:ln>
            <a:noFill/>
          </a:ln>
        </p:spPr>
        <p:txBody>
          <a:bodyPr lIns="91425" tIns="45700" rIns="91425" bIns="45700" anchor="b" anchorCtr="0">
            <a:noAutofit/>
          </a:bodyPr>
          <a:lstStyle/>
          <a:p>
            <a:pPr marL="0" marR="0" lvl="0" indent="0" algn="ctr" rtl="0">
              <a:spcBef>
                <a:spcPts val="0"/>
              </a:spcBef>
              <a:spcAft>
                <a:spcPts val="0"/>
              </a:spcAft>
              <a:buSzPct val="25000"/>
              <a:buNone/>
            </a:pPr>
            <a:r>
              <a:rPr lang="en-US" sz="3300" b="1" i="0" u="none" strike="noStrike" cap="none">
                <a:solidFill>
                  <a:srgbClr val="00B050"/>
                </a:solidFill>
                <a:latin typeface="Georgia"/>
                <a:ea typeface="Georgia"/>
                <a:cs typeface="Georgia"/>
                <a:sym typeface="Georgia"/>
              </a:rPr>
              <a:t>Potential Warning Signs</a:t>
            </a:r>
          </a:p>
        </p:txBody>
      </p:sp>
      <p:sp>
        <p:nvSpPr>
          <p:cNvPr id="265" name="Shape 265"/>
          <p:cNvSpPr txBox="1">
            <a:spLocks noGrp="1"/>
          </p:cNvSpPr>
          <p:nvPr>
            <p:ph type="body" idx="1"/>
          </p:nvPr>
        </p:nvSpPr>
        <p:spPr>
          <a:xfrm>
            <a:off x="301625" y="1527175"/>
            <a:ext cx="8504237" cy="4572000"/>
          </a:xfrm>
          <a:prstGeom prst="rect">
            <a:avLst/>
          </a:prstGeom>
          <a:noFill/>
          <a:ln>
            <a:noFill/>
          </a:ln>
        </p:spPr>
        <p:txBody>
          <a:bodyPr lIns="91425" tIns="45700" rIns="91425" bIns="45700" anchor="t" anchorCtr="0">
            <a:noAutofit/>
          </a:bodyPr>
          <a:lstStyle/>
          <a:p>
            <a:pPr marL="273050" marR="0" lvl="0" indent="-273050" algn="l" rtl="0">
              <a:spcBef>
                <a:spcPts val="0"/>
              </a:spcBef>
              <a:spcAft>
                <a:spcPts val="0"/>
              </a:spcAft>
              <a:buClr>
                <a:schemeClr val="accent1"/>
              </a:buClr>
              <a:buSzPct val="85000"/>
              <a:buFont typeface="Noto Symbol"/>
              <a:buChar char="●"/>
            </a:pPr>
            <a:r>
              <a:rPr lang="en-US" sz="4400" b="1" i="0" u="none" strike="noStrike" cap="none">
                <a:solidFill>
                  <a:schemeClr val="dk2"/>
                </a:solidFill>
                <a:latin typeface="Georgia"/>
                <a:ea typeface="Georgia"/>
                <a:cs typeface="Georgia"/>
                <a:sym typeface="Georgia"/>
              </a:rPr>
              <a:t>SOCIAL CONDITION</a:t>
            </a:r>
          </a:p>
          <a:p>
            <a:pPr marL="547688" marR="0" lvl="1" indent="-280988" algn="l" rtl="0">
              <a:spcBef>
                <a:spcPts val="440"/>
              </a:spcBef>
              <a:spcAft>
                <a:spcPts val="0"/>
              </a:spcAft>
              <a:buClr>
                <a:schemeClr val="accent2"/>
              </a:buClr>
              <a:buSzPct val="70000"/>
              <a:buFont typeface="Noto Symbol"/>
              <a:buNone/>
            </a:pPr>
            <a:endParaRPr sz="2200" b="0" i="0" u="none" strike="noStrike" cap="none">
              <a:solidFill>
                <a:schemeClr val="dk2"/>
              </a:solidFill>
              <a:latin typeface="Georgia"/>
              <a:ea typeface="Georgia"/>
              <a:cs typeface="Georgia"/>
              <a:sym typeface="Georgia"/>
            </a:endParaRPr>
          </a:p>
          <a:p>
            <a:pPr marL="547688" marR="0" lvl="1" indent="-280988" algn="l" rtl="0">
              <a:spcBef>
                <a:spcPts val="440"/>
              </a:spcBef>
              <a:spcAft>
                <a:spcPts val="0"/>
              </a:spcAft>
              <a:buClr>
                <a:schemeClr val="accent2"/>
              </a:buClr>
              <a:buSzPct val="70000"/>
              <a:buFont typeface="Noto Symbol"/>
              <a:buChar char="○"/>
            </a:pPr>
            <a:r>
              <a:rPr lang="en-US" sz="2200" b="0" i="0" u="none" strike="noStrike" cap="none">
                <a:solidFill>
                  <a:schemeClr val="dk2"/>
                </a:solidFill>
                <a:latin typeface="Georgia"/>
                <a:ea typeface="Georgia"/>
                <a:cs typeface="Georgia"/>
                <a:sym typeface="Georgia"/>
              </a:rPr>
              <a:t>Living alone</a:t>
            </a:r>
          </a:p>
          <a:p>
            <a:pPr marL="547688" marR="0" lvl="1" indent="-280988" algn="l" rtl="0">
              <a:spcBef>
                <a:spcPts val="440"/>
              </a:spcBef>
              <a:spcAft>
                <a:spcPts val="0"/>
              </a:spcAft>
              <a:buClr>
                <a:schemeClr val="accent2"/>
              </a:buClr>
              <a:buSzPct val="70000"/>
              <a:buFont typeface="Noto Symbol"/>
              <a:buChar char="○"/>
            </a:pPr>
            <a:r>
              <a:rPr lang="en-US" sz="2200" b="0" i="0" u="none" strike="noStrike" cap="none">
                <a:solidFill>
                  <a:schemeClr val="dk2"/>
                </a:solidFill>
                <a:latin typeface="Georgia"/>
                <a:ea typeface="Georgia"/>
                <a:cs typeface="Georgia"/>
                <a:sym typeface="Georgia"/>
              </a:rPr>
              <a:t>Isolated</a:t>
            </a:r>
          </a:p>
          <a:p>
            <a:pPr marL="547688" marR="0" lvl="1" indent="-280988" algn="l" rtl="0">
              <a:spcBef>
                <a:spcPts val="440"/>
              </a:spcBef>
              <a:spcAft>
                <a:spcPts val="0"/>
              </a:spcAft>
              <a:buClr>
                <a:schemeClr val="accent2"/>
              </a:buClr>
              <a:buSzPct val="70000"/>
              <a:buFont typeface="Noto Symbol"/>
              <a:buChar char="○"/>
            </a:pPr>
            <a:r>
              <a:rPr lang="en-US" sz="2200" b="0" i="0" u="none" strike="noStrike" cap="none">
                <a:solidFill>
                  <a:schemeClr val="dk2"/>
                </a:solidFill>
                <a:latin typeface="Georgia"/>
                <a:ea typeface="Georgia"/>
                <a:cs typeface="Georgia"/>
                <a:sym typeface="Georgia"/>
              </a:rPr>
              <a:t>Lacking family, community</a:t>
            </a:r>
          </a:p>
          <a:p>
            <a:pPr marL="547688" marR="0" lvl="1" indent="-280988" algn="l" rtl="0">
              <a:spcBef>
                <a:spcPts val="840"/>
              </a:spcBef>
              <a:spcAft>
                <a:spcPts val="0"/>
              </a:spcAft>
              <a:buClr>
                <a:schemeClr val="accent2"/>
              </a:buClr>
              <a:buSzPct val="70000"/>
              <a:buFont typeface="Noto Symbol"/>
              <a:buNone/>
            </a:pPr>
            <a:endParaRPr sz="4200" b="1" i="0" u="none" strike="noStrike" cap="none">
              <a:solidFill>
                <a:srgbClr val="C00000"/>
              </a:solidFill>
              <a:latin typeface="Georgia"/>
              <a:ea typeface="Georgia"/>
              <a:cs typeface="Georgia"/>
              <a:sym typeface="Georgia"/>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Shape 271"/>
          <p:cNvSpPr txBox="1">
            <a:spLocks noGrp="1"/>
          </p:cNvSpPr>
          <p:nvPr>
            <p:ph type="title"/>
          </p:nvPr>
        </p:nvSpPr>
        <p:spPr>
          <a:xfrm>
            <a:off x="301625" y="228600"/>
            <a:ext cx="8534399" cy="758825"/>
          </a:xfrm>
          <a:prstGeom prst="rect">
            <a:avLst/>
          </a:prstGeom>
          <a:noFill/>
          <a:ln>
            <a:noFill/>
          </a:ln>
        </p:spPr>
        <p:txBody>
          <a:bodyPr lIns="91425" tIns="45700" rIns="91425" bIns="45700" anchor="b" anchorCtr="0">
            <a:noAutofit/>
          </a:bodyPr>
          <a:lstStyle/>
          <a:p>
            <a:pPr marL="0" marR="0" lvl="0" indent="0" algn="ctr" rtl="0">
              <a:spcBef>
                <a:spcPts val="0"/>
              </a:spcBef>
              <a:spcAft>
                <a:spcPts val="0"/>
              </a:spcAft>
              <a:buSzPct val="25000"/>
              <a:buNone/>
            </a:pPr>
            <a:r>
              <a:rPr lang="en-US" sz="3300" b="1" i="0" u="none" strike="noStrike" cap="none">
                <a:solidFill>
                  <a:srgbClr val="00B050"/>
                </a:solidFill>
                <a:latin typeface="Georgia"/>
                <a:ea typeface="Georgia"/>
                <a:cs typeface="Georgia"/>
                <a:sym typeface="Georgia"/>
              </a:rPr>
              <a:t>Potential Warning Signs</a:t>
            </a:r>
          </a:p>
        </p:txBody>
      </p:sp>
      <p:sp>
        <p:nvSpPr>
          <p:cNvPr id="272" name="Shape 272"/>
          <p:cNvSpPr txBox="1">
            <a:spLocks noGrp="1"/>
          </p:cNvSpPr>
          <p:nvPr>
            <p:ph type="body" idx="1"/>
          </p:nvPr>
        </p:nvSpPr>
        <p:spPr>
          <a:xfrm>
            <a:off x="301625" y="1527175"/>
            <a:ext cx="8504237" cy="4572000"/>
          </a:xfrm>
          <a:prstGeom prst="rect">
            <a:avLst/>
          </a:prstGeom>
          <a:noFill/>
          <a:ln>
            <a:noFill/>
          </a:ln>
        </p:spPr>
        <p:txBody>
          <a:bodyPr lIns="91425" tIns="45700" rIns="91425" bIns="45700" anchor="t" anchorCtr="0">
            <a:noAutofit/>
          </a:bodyPr>
          <a:lstStyle/>
          <a:p>
            <a:pPr marL="273050" marR="0" lvl="0" indent="-273050" algn="l" rtl="0">
              <a:spcBef>
                <a:spcPts val="0"/>
              </a:spcBef>
              <a:spcAft>
                <a:spcPts val="0"/>
              </a:spcAft>
              <a:buClr>
                <a:schemeClr val="accent1"/>
              </a:buClr>
              <a:buSzPct val="85000"/>
              <a:buFont typeface="Noto Symbol"/>
              <a:buChar char="●"/>
            </a:pPr>
            <a:r>
              <a:rPr lang="en-US" sz="4400" b="1" i="0" u="none" strike="noStrike" cap="none">
                <a:solidFill>
                  <a:schemeClr val="dk2"/>
                </a:solidFill>
                <a:latin typeface="Georgia"/>
                <a:ea typeface="Georgia"/>
                <a:cs typeface="Georgia"/>
                <a:sym typeface="Georgia"/>
              </a:rPr>
              <a:t>EMOTIONAL HEALTH</a:t>
            </a:r>
          </a:p>
          <a:p>
            <a:pPr marL="547688" marR="0" lvl="1" indent="-280988" algn="l" rtl="0">
              <a:spcBef>
                <a:spcPts val="440"/>
              </a:spcBef>
              <a:spcAft>
                <a:spcPts val="0"/>
              </a:spcAft>
              <a:buClr>
                <a:schemeClr val="accent2"/>
              </a:buClr>
              <a:buSzPct val="70000"/>
              <a:buFont typeface="Noto Symbol"/>
              <a:buNone/>
            </a:pPr>
            <a:endParaRPr sz="2200" b="0" i="0" u="none" strike="noStrike" cap="none">
              <a:solidFill>
                <a:schemeClr val="dk2"/>
              </a:solidFill>
              <a:latin typeface="Georgia"/>
              <a:ea typeface="Georgia"/>
              <a:cs typeface="Georgia"/>
              <a:sym typeface="Georgia"/>
            </a:endParaRPr>
          </a:p>
          <a:p>
            <a:pPr marL="547688" marR="0" lvl="1" indent="-280988" algn="l" rtl="0">
              <a:spcBef>
                <a:spcPts val="440"/>
              </a:spcBef>
              <a:spcAft>
                <a:spcPts val="0"/>
              </a:spcAft>
              <a:buClr>
                <a:schemeClr val="accent2"/>
              </a:buClr>
              <a:buSzPct val="70000"/>
              <a:buFont typeface="Noto Symbol"/>
              <a:buChar char="○"/>
            </a:pPr>
            <a:r>
              <a:rPr lang="en-US" sz="2200" b="0" i="0" u="none" strike="noStrike" cap="none">
                <a:solidFill>
                  <a:schemeClr val="dk2"/>
                </a:solidFill>
                <a:latin typeface="Georgia"/>
                <a:ea typeface="Georgia"/>
                <a:cs typeface="Georgia"/>
                <a:sym typeface="Georgia"/>
              </a:rPr>
              <a:t>Anxious, fidgety, withdrawn</a:t>
            </a:r>
          </a:p>
          <a:p>
            <a:pPr marL="547688" marR="0" lvl="1" indent="-280988" algn="l" rtl="0">
              <a:spcBef>
                <a:spcPts val="440"/>
              </a:spcBef>
              <a:spcAft>
                <a:spcPts val="0"/>
              </a:spcAft>
              <a:buClr>
                <a:schemeClr val="accent2"/>
              </a:buClr>
              <a:buSzPct val="70000"/>
              <a:buFont typeface="Noto Symbol"/>
              <a:buChar char="○"/>
            </a:pPr>
            <a:r>
              <a:rPr lang="en-US" sz="2200" b="0" i="0" u="none" strike="noStrike" cap="none">
                <a:solidFill>
                  <a:schemeClr val="dk2"/>
                </a:solidFill>
                <a:latin typeface="Georgia"/>
                <a:ea typeface="Georgia"/>
                <a:cs typeface="Georgia"/>
                <a:sym typeface="Georgia"/>
              </a:rPr>
              <a:t>Not eating or sleeping</a:t>
            </a:r>
          </a:p>
          <a:p>
            <a:pPr marL="547688" marR="0" lvl="1" indent="-280988" algn="l" rtl="0">
              <a:spcBef>
                <a:spcPts val="440"/>
              </a:spcBef>
              <a:spcAft>
                <a:spcPts val="0"/>
              </a:spcAft>
              <a:buClr>
                <a:schemeClr val="accent2"/>
              </a:buClr>
              <a:buSzPct val="70000"/>
              <a:buFont typeface="Noto Symbol"/>
              <a:buChar char="○"/>
            </a:pPr>
            <a:r>
              <a:rPr lang="en-US" sz="2200" b="0" i="0" u="none" strike="noStrike" cap="none">
                <a:solidFill>
                  <a:schemeClr val="dk2"/>
                </a:solidFill>
                <a:latin typeface="Georgia"/>
                <a:ea typeface="Georgia"/>
                <a:cs typeface="Georgia"/>
                <a:sym typeface="Georgia"/>
              </a:rPr>
              <a:t>Depression</a:t>
            </a:r>
          </a:p>
          <a:p>
            <a:pPr marL="547688" marR="0" lvl="1" indent="-280988" algn="l" rtl="0">
              <a:spcBef>
                <a:spcPts val="440"/>
              </a:spcBef>
              <a:spcAft>
                <a:spcPts val="0"/>
              </a:spcAft>
              <a:buClr>
                <a:schemeClr val="accent2"/>
              </a:buClr>
              <a:buSzPct val="70000"/>
              <a:buFont typeface="Noto Symbol"/>
              <a:buChar char="○"/>
            </a:pPr>
            <a:r>
              <a:rPr lang="en-US" sz="2200" b="0" i="0" u="none" strike="noStrike" cap="none">
                <a:solidFill>
                  <a:schemeClr val="dk2"/>
                </a:solidFill>
                <a:latin typeface="Georgia"/>
                <a:ea typeface="Georgia"/>
                <a:cs typeface="Georgia"/>
                <a:sym typeface="Georgia"/>
              </a:rPr>
              <a:t>Losses, grief</a:t>
            </a:r>
          </a:p>
          <a:p>
            <a:pPr marL="547688" marR="0" lvl="1" indent="-280988" algn="l" rtl="0">
              <a:spcBef>
                <a:spcPts val="440"/>
              </a:spcBef>
              <a:spcAft>
                <a:spcPts val="0"/>
              </a:spcAft>
              <a:buClr>
                <a:schemeClr val="accent2"/>
              </a:buClr>
              <a:buSzPct val="70000"/>
              <a:buFont typeface="Noto Symbol"/>
              <a:buNone/>
            </a:pPr>
            <a:endParaRPr sz="2200" b="0" i="0" u="none" strike="noStrike" cap="none">
              <a:solidFill>
                <a:schemeClr val="dk2"/>
              </a:solidFill>
              <a:latin typeface="Georgia"/>
              <a:ea typeface="Georgia"/>
              <a:cs typeface="Georgia"/>
              <a:sym typeface="Georgia"/>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Shape 278"/>
          <p:cNvSpPr txBox="1">
            <a:spLocks noGrp="1"/>
          </p:cNvSpPr>
          <p:nvPr>
            <p:ph type="title"/>
          </p:nvPr>
        </p:nvSpPr>
        <p:spPr>
          <a:xfrm>
            <a:off x="301625" y="228600"/>
            <a:ext cx="8534399" cy="758825"/>
          </a:xfrm>
          <a:prstGeom prst="rect">
            <a:avLst/>
          </a:prstGeom>
          <a:noFill/>
          <a:ln>
            <a:noFill/>
          </a:ln>
        </p:spPr>
        <p:txBody>
          <a:bodyPr lIns="91425" tIns="45700" rIns="91425" bIns="45700" anchor="b" anchorCtr="0">
            <a:noAutofit/>
          </a:bodyPr>
          <a:lstStyle/>
          <a:p>
            <a:pPr marL="0" marR="0" lvl="0" indent="0" algn="ctr" rtl="0">
              <a:spcBef>
                <a:spcPts val="0"/>
              </a:spcBef>
              <a:spcAft>
                <a:spcPts val="0"/>
              </a:spcAft>
              <a:buSzPct val="25000"/>
              <a:buNone/>
            </a:pPr>
            <a:r>
              <a:rPr lang="en-US" sz="3300" b="1" i="0" u="none" strike="noStrike" cap="none">
                <a:solidFill>
                  <a:srgbClr val="00B050"/>
                </a:solidFill>
                <a:latin typeface="Georgia"/>
                <a:ea typeface="Georgia"/>
                <a:cs typeface="Georgia"/>
                <a:sym typeface="Georgia"/>
              </a:rPr>
              <a:t>Potential Warning Signs</a:t>
            </a:r>
          </a:p>
        </p:txBody>
      </p:sp>
      <p:sp>
        <p:nvSpPr>
          <p:cNvPr id="279" name="Shape 279"/>
          <p:cNvSpPr txBox="1">
            <a:spLocks noGrp="1"/>
          </p:cNvSpPr>
          <p:nvPr>
            <p:ph type="body" idx="1"/>
          </p:nvPr>
        </p:nvSpPr>
        <p:spPr>
          <a:xfrm>
            <a:off x="301625" y="1527175"/>
            <a:ext cx="8504237" cy="4572000"/>
          </a:xfrm>
          <a:prstGeom prst="rect">
            <a:avLst/>
          </a:prstGeom>
          <a:noFill/>
          <a:ln>
            <a:noFill/>
          </a:ln>
        </p:spPr>
        <p:txBody>
          <a:bodyPr lIns="91425" tIns="45700" rIns="91425" bIns="45700" anchor="t" anchorCtr="0">
            <a:noAutofit/>
          </a:bodyPr>
          <a:lstStyle/>
          <a:p>
            <a:pPr marL="273050" marR="0" lvl="0" indent="-273050" algn="l" rtl="0">
              <a:spcBef>
                <a:spcPts val="0"/>
              </a:spcBef>
              <a:spcAft>
                <a:spcPts val="0"/>
              </a:spcAft>
              <a:buClr>
                <a:schemeClr val="accent1"/>
              </a:buClr>
              <a:buSzPct val="85000"/>
              <a:buFont typeface="Noto Symbol"/>
              <a:buChar char="●"/>
            </a:pPr>
            <a:r>
              <a:rPr lang="en-US" sz="4400" b="1" i="0" u="none" strike="noStrike" cap="none">
                <a:solidFill>
                  <a:schemeClr val="dk2"/>
                </a:solidFill>
                <a:latin typeface="Georgia"/>
                <a:ea typeface="Georgia"/>
                <a:cs typeface="Georgia"/>
                <a:sym typeface="Georgia"/>
              </a:rPr>
              <a:t>CAREGIVER STRESS</a:t>
            </a:r>
          </a:p>
          <a:p>
            <a:pPr marL="273050" marR="0" lvl="0" indent="-273050" algn="l" rtl="0">
              <a:spcBef>
                <a:spcPts val="540"/>
              </a:spcBef>
              <a:spcAft>
                <a:spcPts val="0"/>
              </a:spcAft>
              <a:buClr>
                <a:schemeClr val="accent1"/>
              </a:buClr>
              <a:buSzPct val="85000"/>
              <a:buFont typeface="Noto Symbol"/>
              <a:buNone/>
            </a:pPr>
            <a:endParaRPr sz="2700" b="0" i="0" u="none" strike="noStrike" cap="none">
              <a:solidFill>
                <a:schemeClr val="dk1"/>
              </a:solidFill>
              <a:latin typeface="Georgia"/>
              <a:ea typeface="Georgia"/>
              <a:cs typeface="Georgia"/>
              <a:sym typeface="Georgia"/>
            </a:endParaRPr>
          </a:p>
          <a:p>
            <a:pPr marL="547688" marR="0" lvl="1" indent="-280988" algn="l" rtl="0">
              <a:spcBef>
                <a:spcPts val="440"/>
              </a:spcBef>
              <a:spcAft>
                <a:spcPts val="0"/>
              </a:spcAft>
              <a:buClr>
                <a:schemeClr val="accent2"/>
              </a:buClr>
              <a:buSzPct val="70000"/>
              <a:buFont typeface="Noto Symbol"/>
              <a:buChar char="○"/>
            </a:pPr>
            <a:r>
              <a:rPr lang="en-US" sz="2200" b="0" i="0" u="none" strike="noStrike" cap="none">
                <a:solidFill>
                  <a:schemeClr val="dk2"/>
                </a:solidFill>
                <a:latin typeface="Georgia"/>
                <a:ea typeface="Georgia"/>
                <a:cs typeface="Georgia"/>
                <a:sym typeface="Georgia"/>
              </a:rPr>
              <a:t>Providing inadequate care</a:t>
            </a:r>
          </a:p>
          <a:p>
            <a:pPr marL="547688" marR="0" lvl="1" indent="-280988" algn="l" rtl="0">
              <a:spcBef>
                <a:spcPts val="440"/>
              </a:spcBef>
              <a:spcAft>
                <a:spcPts val="0"/>
              </a:spcAft>
              <a:buClr>
                <a:schemeClr val="accent2"/>
              </a:buClr>
              <a:buSzPct val="70000"/>
              <a:buFont typeface="Noto Symbol"/>
              <a:buChar char="○"/>
            </a:pPr>
            <a:r>
              <a:rPr lang="en-US" sz="2200" b="0" i="0" u="none" strike="noStrike" cap="none">
                <a:solidFill>
                  <a:schemeClr val="dk2"/>
                </a:solidFill>
                <a:latin typeface="Georgia"/>
                <a:ea typeface="Georgia"/>
                <a:cs typeface="Georgia"/>
                <a:sym typeface="Georgia"/>
              </a:rPr>
              <a:t>Overwhelmed, overburdened</a:t>
            </a:r>
          </a:p>
          <a:p>
            <a:pPr marL="547688" marR="0" lvl="1" indent="-280988" algn="l" rtl="0">
              <a:spcBef>
                <a:spcPts val="440"/>
              </a:spcBef>
              <a:spcAft>
                <a:spcPts val="0"/>
              </a:spcAft>
              <a:buClr>
                <a:schemeClr val="accent2"/>
              </a:buClr>
              <a:buSzPct val="70000"/>
              <a:buFont typeface="Noto Symbol"/>
              <a:buChar char="○"/>
            </a:pPr>
            <a:r>
              <a:rPr lang="en-US" sz="2200" b="0" i="0" u="none" strike="noStrike" cap="none">
                <a:solidFill>
                  <a:schemeClr val="dk2"/>
                </a:solidFill>
                <a:latin typeface="Georgia"/>
                <a:ea typeface="Georgia"/>
                <a:cs typeface="Georgia"/>
                <a:sym typeface="Georgia"/>
              </a:rPr>
              <a:t>Caregiver anxious</a:t>
            </a:r>
          </a:p>
          <a:p>
            <a:pPr marL="547688" marR="0" lvl="1" indent="-280988" algn="l" rtl="0">
              <a:spcBef>
                <a:spcPts val="440"/>
              </a:spcBef>
              <a:spcAft>
                <a:spcPts val="0"/>
              </a:spcAft>
              <a:buClr>
                <a:schemeClr val="accent2"/>
              </a:buClr>
              <a:buSzPct val="70000"/>
              <a:buFont typeface="Noto Symbol"/>
              <a:buChar char="○"/>
            </a:pPr>
            <a:r>
              <a:rPr lang="en-US" sz="2200" b="0" i="0" u="none" strike="noStrike" cap="none">
                <a:solidFill>
                  <a:schemeClr val="dk2"/>
                </a:solidFill>
                <a:latin typeface="Georgia"/>
                <a:ea typeface="Georgia"/>
                <a:cs typeface="Georgia"/>
                <a:sym typeface="Georgia"/>
              </a:rPr>
              <a:t>Providing 24/7 care</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Shape 285"/>
          <p:cNvSpPr txBox="1">
            <a:spLocks noGrp="1"/>
          </p:cNvSpPr>
          <p:nvPr>
            <p:ph type="title"/>
          </p:nvPr>
        </p:nvSpPr>
        <p:spPr>
          <a:xfrm>
            <a:off x="301625" y="228600"/>
            <a:ext cx="8534399" cy="758825"/>
          </a:xfrm>
          <a:prstGeom prst="rect">
            <a:avLst/>
          </a:prstGeom>
          <a:noFill/>
          <a:ln>
            <a:noFill/>
          </a:ln>
        </p:spPr>
        <p:txBody>
          <a:bodyPr lIns="91425" tIns="45700" rIns="91425" bIns="45700" anchor="b" anchorCtr="0">
            <a:noAutofit/>
          </a:bodyPr>
          <a:lstStyle/>
          <a:p>
            <a:pPr marL="0" marR="0" lvl="0" indent="0" algn="ctr" rtl="0">
              <a:spcBef>
                <a:spcPts val="0"/>
              </a:spcBef>
              <a:spcAft>
                <a:spcPts val="0"/>
              </a:spcAft>
              <a:buSzPct val="25000"/>
              <a:buNone/>
            </a:pPr>
            <a:r>
              <a:rPr lang="en-US" sz="3300" b="1" i="0" u="none" strike="noStrike" cap="none">
                <a:solidFill>
                  <a:srgbClr val="00B050"/>
                </a:solidFill>
                <a:latin typeface="Georgia"/>
                <a:ea typeface="Georgia"/>
                <a:cs typeface="Georgia"/>
                <a:sym typeface="Georgia"/>
              </a:rPr>
              <a:t>Potential Warning Signs</a:t>
            </a:r>
          </a:p>
        </p:txBody>
      </p:sp>
      <p:sp>
        <p:nvSpPr>
          <p:cNvPr id="286" name="Shape 286"/>
          <p:cNvSpPr txBox="1">
            <a:spLocks noGrp="1"/>
          </p:cNvSpPr>
          <p:nvPr>
            <p:ph type="body" idx="1"/>
          </p:nvPr>
        </p:nvSpPr>
        <p:spPr>
          <a:xfrm>
            <a:off x="301625" y="1527175"/>
            <a:ext cx="8504237" cy="4572000"/>
          </a:xfrm>
          <a:prstGeom prst="rect">
            <a:avLst/>
          </a:prstGeom>
          <a:noFill/>
          <a:ln>
            <a:noFill/>
          </a:ln>
        </p:spPr>
        <p:txBody>
          <a:bodyPr lIns="91425" tIns="45700" rIns="91425" bIns="45700" anchor="t" anchorCtr="0">
            <a:noAutofit/>
          </a:bodyPr>
          <a:lstStyle/>
          <a:p>
            <a:pPr marL="273050" marR="0" lvl="0" indent="-273050" algn="l" rtl="0">
              <a:spcBef>
                <a:spcPts val="0"/>
              </a:spcBef>
              <a:spcAft>
                <a:spcPts val="0"/>
              </a:spcAft>
              <a:buClr>
                <a:schemeClr val="accent1"/>
              </a:buClr>
              <a:buSzPct val="85000"/>
              <a:buFont typeface="Noto Symbol"/>
              <a:buChar char="●"/>
            </a:pPr>
            <a:r>
              <a:rPr lang="en-US" sz="4400" b="1" i="0" u="none" strike="noStrike" cap="none">
                <a:solidFill>
                  <a:schemeClr val="dk2"/>
                </a:solidFill>
                <a:latin typeface="Georgia"/>
                <a:ea typeface="Georgia"/>
                <a:cs typeface="Georgia"/>
                <a:sym typeface="Georgia"/>
              </a:rPr>
              <a:t>PERSONAL APPEARANCE</a:t>
            </a:r>
          </a:p>
          <a:p>
            <a:pPr marL="273050" marR="0" lvl="0" indent="-273050" algn="l" rtl="0">
              <a:spcBef>
                <a:spcPts val="540"/>
              </a:spcBef>
              <a:spcAft>
                <a:spcPts val="0"/>
              </a:spcAft>
              <a:buClr>
                <a:schemeClr val="accent1"/>
              </a:buClr>
              <a:buSzPct val="85000"/>
              <a:buFont typeface="Noto Symbol"/>
              <a:buNone/>
            </a:pPr>
            <a:endParaRPr sz="2700" b="0" i="0" u="none" strike="noStrike" cap="none">
              <a:solidFill>
                <a:schemeClr val="dk1"/>
              </a:solidFill>
              <a:latin typeface="Georgia"/>
              <a:ea typeface="Georgia"/>
              <a:cs typeface="Georgia"/>
              <a:sym typeface="Georgia"/>
            </a:endParaRPr>
          </a:p>
          <a:p>
            <a:pPr marL="547688" marR="0" lvl="1" indent="-280988" algn="l" rtl="0">
              <a:spcBef>
                <a:spcPts val="440"/>
              </a:spcBef>
              <a:spcAft>
                <a:spcPts val="0"/>
              </a:spcAft>
              <a:buClr>
                <a:schemeClr val="accent2"/>
              </a:buClr>
              <a:buSzPct val="70000"/>
              <a:buFont typeface="Noto Symbol"/>
              <a:buChar char="○"/>
            </a:pPr>
            <a:r>
              <a:rPr lang="en-US" sz="2200" b="0" i="0" u="none" strike="noStrike" cap="none">
                <a:solidFill>
                  <a:schemeClr val="dk2"/>
                </a:solidFill>
                <a:latin typeface="Georgia"/>
                <a:ea typeface="Georgia"/>
                <a:cs typeface="Georgia"/>
                <a:sym typeface="Georgia"/>
              </a:rPr>
              <a:t>Unkempt, unclean</a:t>
            </a:r>
          </a:p>
          <a:p>
            <a:pPr marL="547688" marR="0" lvl="1" indent="-280988" algn="l" rtl="0">
              <a:spcBef>
                <a:spcPts val="440"/>
              </a:spcBef>
              <a:spcAft>
                <a:spcPts val="0"/>
              </a:spcAft>
              <a:buClr>
                <a:schemeClr val="accent2"/>
              </a:buClr>
              <a:buSzPct val="70000"/>
              <a:buFont typeface="Noto Symbol"/>
              <a:buChar char="○"/>
            </a:pPr>
            <a:r>
              <a:rPr lang="en-US" sz="2200" b="0" i="0" u="none" strike="noStrike" cap="none">
                <a:solidFill>
                  <a:schemeClr val="dk2"/>
                </a:solidFill>
                <a:latin typeface="Georgia"/>
                <a:ea typeface="Georgia"/>
                <a:cs typeface="Georgia"/>
                <a:sym typeface="Georgia"/>
              </a:rPr>
              <a:t>Inappropriately dressed </a:t>
            </a:r>
          </a:p>
          <a:p>
            <a:pPr marL="547688" marR="0" lvl="1" indent="-280988" algn="l" rtl="0">
              <a:spcBef>
                <a:spcPts val="440"/>
              </a:spcBef>
              <a:spcAft>
                <a:spcPts val="0"/>
              </a:spcAft>
              <a:buClr>
                <a:schemeClr val="accent2"/>
              </a:buClr>
              <a:buSzPct val="70000"/>
              <a:buFont typeface="Noto Symbol"/>
              <a:buChar char="○"/>
            </a:pPr>
            <a:r>
              <a:rPr lang="en-US" sz="2200" b="0" i="0" u="none" strike="noStrike" cap="none">
                <a:solidFill>
                  <a:schemeClr val="dk2"/>
                </a:solidFill>
                <a:latin typeface="Georgia"/>
                <a:ea typeface="Georgia"/>
                <a:cs typeface="Georgia"/>
                <a:sym typeface="Georgia"/>
              </a:rPr>
              <a:t>Unwashed clothing</a:t>
            </a:r>
          </a:p>
          <a:p>
            <a:pPr marL="547688" marR="0" lvl="1" indent="-280988" algn="l" rtl="0">
              <a:spcBef>
                <a:spcPts val="440"/>
              </a:spcBef>
              <a:spcAft>
                <a:spcPts val="0"/>
              </a:spcAft>
              <a:buClr>
                <a:schemeClr val="accent2"/>
              </a:buClr>
              <a:buSzPct val="70000"/>
              <a:buFont typeface="Noto Symbol"/>
              <a:buChar char="○"/>
            </a:pPr>
            <a:r>
              <a:rPr lang="en-US" sz="2200" b="0" i="0" u="none" strike="noStrike" cap="none">
                <a:solidFill>
                  <a:schemeClr val="dk2"/>
                </a:solidFill>
                <a:latin typeface="Georgia"/>
                <a:ea typeface="Georgia"/>
                <a:cs typeface="Georgia"/>
                <a:sym typeface="Georgia"/>
              </a:rPr>
              <a:t>Person has strong body odor</a:t>
            </a:r>
          </a:p>
          <a:p>
            <a:pPr marL="547688" marR="0" lvl="1" indent="-280988" algn="l" rtl="0">
              <a:spcBef>
                <a:spcPts val="440"/>
              </a:spcBef>
              <a:spcAft>
                <a:spcPts val="0"/>
              </a:spcAft>
              <a:buClr>
                <a:schemeClr val="accent2"/>
              </a:buClr>
              <a:buSzPct val="70000"/>
              <a:buFont typeface="Noto Symbol"/>
              <a:buChar char="○"/>
            </a:pPr>
            <a:r>
              <a:rPr lang="en-US" sz="2200" b="0" i="0" u="none" strike="noStrike" cap="none">
                <a:solidFill>
                  <a:schemeClr val="dk2"/>
                </a:solidFill>
                <a:latin typeface="Georgia"/>
                <a:ea typeface="Georgia"/>
                <a:cs typeface="Georgia"/>
                <a:sym typeface="Georgia"/>
              </a:rPr>
              <a:t>Poor grooming</a:t>
            </a:r>
          </a:p>
          <a:p>
            <a:pPr marL="547688" marR="0" lvl="1" indent="-280988" algn="l" rtl="0">
              <a:spcBef>
                <a:spcPts val="440"/>
              </a:spcBef>
              <a:spcAft>
                <a:spcPts val="0"/>
              </a:spcAft>
              <a:buClr>
                <a:schemeClr val="accent2"/>
              </a:buClr>
              <a:buSzPct val="25000"/>
              <a:buFont typeface="Noto Symbol"/>
              <a:buNone/>
            </a:pPr>
            <a:endParaRPr sz="2200" b="0" i="0" u="none" strike="noStrike" cap="none">
              <a:solidFill>
                <a:schemeClr val="dk2"/>
              </a:solidFill>
              <a:latin typeface="Georgia"/>
              <a:ea typeface="Georgia"/>
              <a:cs typeface="Georgia"/>
              <a:sym typeface="Georgia"/>
            </a:endParaRP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Shape 292"/>
          <p:cNvSpPr txBox="1">
            <a:spLocks noGrp="1"/>
          </p:cNvSpPr>
          <p:nvPr>
            <p:ph type="title"/>
          </p:nvPr>
        </p:nvSpPr>
        <p:spPr>
          <a:xfrm>
            <a:off x="301625" y="228600"/>
            <a:ext cx="8534399" cy="758825"/>
          </a:xfrm>
          <a:prstGeom prst="rect">
            <a:avLst/>
          </a:prstGeom>
          <a:noFill/>
          <a:ln>
            <a:noFill/>
          </a:ln>
        </p:spPr>
        <p:txBody>
          <a:bodyPr lIns="91425" tIns="45700" rIns="91425" bIns="45700" anchor="b" anchorCtr="0">
            <a:noAutofit/>
          </a:bodyPr>
          <a:lstStyle/>
          <a:p>
            <a:pPr marL="0" marR="0" lvl="0" indent="0" algn="ctr" rtl="0">
              <a:spcBef>
                <a:spcPts val="0"/>
              </a:spcBef>
              <a:spcAft>
                <a:spcPts val="0"/>
              </a:spcAft>
              <a:buSzPct val="25000"/>
              <a:buNone/>
            </a:pPr>
            <a:r>
              <a:rPr lang="en-US" sz="3300" b="1" i="0" u="none" strike="noStrike" cap="none">
                <a:solidFill>
                  <a:srgbClr val="00B050"/>
                </a:solidFill>
                <a:latin typeface="Georgia"/>
                <a:ea typeface="Georgia"/>
                <a:cs typeface="Georgia"/>
                <a:sym typeface="Georgia"/>
              </a:rPr>
              <a:t>Potential Warning Signs</a:t>
            </a:r>
          </a:p>
        </p:txBody>
      </p:sp>
      <p:sp>
        <p:nvSpPr>
          <p:cNvPr id="293" name="Shape 293"/>
          <p:cNvSpPr txBox="1">
            <a:spLocks noGrp="1"/>
          </p:cNvSpPr>
          <p:nvPr>
            <p:ph type="body" idx="1"/>
          </p:nvPr>
        </p:nvSpPr>
        <p:spPr>
          <a:xfrm>
            <a:off x="301625" y="1527175"/>
            <a:ext cx="8504237" cy="4572000"/>
          </a:xfrm>
          <a:prstGeom prst="rect">
            <a:avLst/>
          </a:prstGeom>
          <a:noFill/>
          <a:ln>
            <a:noFill/>
          </a:ln>
        </p:spPr>
        <p:txBody>
          <a:bodyPr lIns="91425" tIns="45700" rIns="91425" bIns="45700" anchor="t" anchorCtr="0">
            <a:noAutofit/>
          </a:bodyPr>
          <a:lstStyle/>
          <a:p>
            <a:pPr marL="273050" marR="0" lvl="0" indent="-273050" algn="l" rtl="0">
              <a:spcBef>
                <a:spcPts val="0"/>
              </a:spcBef>
              <a:spcAft>
                <a:spcPts val="0"/>
              </a:spcAft>
              <a:buClr>
                <a:schemeClr val="accent1"/>
              </a:buClr>
              <a:buSzPct val="85000"/>
              <a:buFont typeface="Noto Symbol"/>
              <a:buChar char="●"/>
            </a:pPr>
            <a:r>
              <a:rPr lang="en-US" sz="4400" b="1" i="0" u="none" strike="noStrike" cap="none">
                <a:solidFill>
                  <a:schemeClr val="dk2"/>
                </a:solidFill>
                <a:latin typeface="Georgia"/>
                <a:ea typeface="Georgia"/>
                <a:cs typeface="Georgia"/>
                <a:sym typeface="Georgia"/>
              </a:rPr>
              <a:t>PHYSICAL LIMITATIONS</a:t>
            </a:r>
          </a:p>
          <a:p>
            <a:pPr marL="273050" marR="0" lvl="0" indent="-273050" algn="l" rtl="0">
              <a:spcBef>
                <a:spcPts val="540"/>
              </a:spcBef>
              <a:spcAft>
                <a:spcPts val="0"/>
              </a:spcAft>
              <a:buClr>
                <a:schemeClr val="accent1"/>
              </a:buClr>
              <a:buSzPct val="85000"/>
              <a:buFont typeface="Noto Symbol"/>
              <a:buNone/>
            </a:pPr>
            <a:endParaRPr sz="2700" b="0" i="0" u="none" strike="noStrike" cap="none">
              <a:solidFill>
                <a:schemeClr val="dk1"/>
              </a:solidFill>
              <a:latin typeface="Georgia"/>
              <a:ea typeface="Georgia"/>
              <a:cs typeface="Georgia"/>
              <a:sym typeface="Georgia"/>
            </a:endParaRPr>
          </a:p>
          <a:p>
            <a:pPr marL="547688" marR="0" lvl="1" indent="-280988" algn="l" rtl="0">
              <a:spcBef>
                <a:spcPts val="440"/>
              </a:spcBef>
              <a:spcAft>
                <a:spcPts val="0"/>
              </a:spcAft>
              <a:buClr>
                <a:schemeClr val="accent2"/>
              </a:buClr>
              <a:buSzPct val="70000"/>
              <a:buFont typeface="Noto Symbol"/>
              <a:buChar char="○"/>
            </a:pPr>
            <a:r>
              <a:rPr lang="en-US" sz="2200" b="0" i="0" u="none" strike="noStrike" cap="none">
                <a:solidFill>
                  <a:schemeClr val="dk2"/>
                </a:solidFill>
                <a:latin typeface="Georgia"/>
                <a:ea typeface="Georgia"/>
                <a:cs typeface="Georgia"/>
                <a:sym typeface="Georgia"/>
              </a:rPr>
              <a:t>Sight</a:t>
            </a:r>
          </a:p>
          <a:p>
            <a:pPr marL="547688" marR="0" lvl="1" indent="-280988" algn="l" rtl="0">
              <a:spcBef>
                <a:spcPts val="440"/>
              </a:spcBef>
              <a:spcAft>
                <a:spcPts val="0"/>
              </a:spcAft>
              <a:buClr>
                <a:schemeClr val="accent2"/>
              </a:buClr>
              <a:buSzPct val="70000"/>
              <a:buFont typeface="Noto Symbol"/>
              <a:buChar char="○"/>
            </a:pPr>
            <a:r>
              <a:rPr lang="en-US" sz="2200" b="0" i="0" u="none" strike="noStrike" cap="none">
                <a:solidFill>
                  <a:schemeClr val="dk2"/>
                </a:solidFill>
                <a:latin typeface="Georgia"/>
                <a:ea typeface="Georgia"/>
                <a:cs typeface="Georgia"/>
                <a:sym typeface="Georgia"/>
              </a:rPr>
              <a:t>Speech</a:t>
            </a:r>
          </a:p>
          <a:p>
            <a:pPr marL="547688" marR="0" lvl="1" indent="-280988" algn="l" rtl="0">
              <a:spcBef>
                <a:spcPts val="440"/>
              </a:spcBef>
              <a:spcAft>
                <a:spcPts val="0"/>
              </a:spcAft>
              <a:buClr>
                <a:schemeClr val="accent2"/>
              </a:buClr>
              <a:buSzPct val="70000"/>
              <a:buFont typeface="Noto Symbol"/>
              <a:buChar char="○"/>
            </a:pPr>
            <a:r>
              <a:rPr lang="en-US" sz="2200" b="0" i="0" u="none" strike="noStrike" cap="none">
                <a:solidFill>
                  <a:schemeClr val="dk2"/>
                </a:solidFill>
                <a:latin typeface="Georgia"/>
                <a:ea typeface="Georgia"/>
                <a:cs typeface="Georgia"/>
                <a:sym typeface="Georgia"/>
              </a:rPr>
              <a:t>Hearing </a:t>
            </a:r>
          </a:p>
          <a:p>
            <a:pPr marL="547688" marR="0" lvl="1" indent="-280988" algn="l" rtl="0">
              <a:spcBef>
                <a:spcPts val="440"/>
              </a:spcBef>
              <a:spcAft>
                <a:spcPts val="0"/>
              </a:spcAft>
              <a:buClr>
                <a:schemeClr val="accent2"/>
              </a:buClr>
              <a:buSzPct val="70000"/>
              <a:buFont typeface="Noto Symbol"/>
              <a:buChar char="○"/>
            </a:pPr>
            <a:r>
              <a:rPr lang="en-US" sz="2200" b="0" i="0" u="none" strike="noStrike" cap="none">
                <a:solidFill>
                  <a:schemeClr val="dk2"/>
                </a:solidFill>
                <a:latin typeface="Georgia"/>
                <a:ea typeface="Georgia"/>
                <a:cs typeface="Georgia"/>
                <a:sym typeface="Georgia"/>
              </a:rPr>
              <a:t>Mobility</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Shape 299"/>
          <p:cNvSpPr txBox="1">
            <a:spLocks noGrp="1"/>
          </p:cNvSpPr>
          <p:nvPr>
            <p:ph type="title"/>
          </p:nvPr>
        </p:nvSpPr>
        <p:spPr>
          <a:xfrm>
            <a:off x="301625" y="228600"/>
            <a:ext cx="8534399" cy="758825"/>
          </a:xfrm>
          <a:prstGeom prst="rect">
            <a:avLst/>
          </a:prstGeom>
          <a:noFill/>
          <a:ln>
            <a:noFill/>
          </a:ln>
        </p:spPr>
        <p:txBody>
          <a:bodyPr lIns="91425" tIns="45700" rIns="91425" bIns="45700" anchor="b" anchorCtr="0">
            <a:noAutofit/>
          </a:bodyPr>
          <a:lstStyle/>
          <a:p>
            <a:pPr marL="0" marR="0" lvl="0" indent="0" algn="ctr" rtl="0">
              <a:spcBef>
                <a:spcPts val="0"/>
              </a:spcBef>
              <a:spcAft>
                <a:spcPts val="0"/>
              </a:spcAft>
              <a:buSzPct val="25000"/>
              <a:buNone/>
            </a:pPr>
            <a:r>
              <a:rPr lang="en-US" sz="3300" b="1" i="0" u="none" strike="noStrike" cap="none">
                <a:solidFill>
                  <a:srgbClr val="00B050"/>
                </a:solidFill>
                <a:latin typeface="Georgia"/>
                <a:ea typeface="Georgia"/>
                <a:cs typeface="Georgia"/>
                <a:sym typeface="Georgia"/>
              </a:rPr>
              <a:t>Potential Warning Signs	</a:t>
            </a:r>
          </a:p>
        </p:txBody>
      </p:sp>
      <p:sp>
        <p:nvSpPr>
          <p:cNvPr id="300" name="Shape 300"/>
          <p:cNvSpPr txBox="1">
            <a:spLocks noGrp="1"/>
          </p:cNvSpPr>
          <p:nvPr>
            <p:ph type="body" idx="1"/>
          </p:nvPr>
        </p:nvSpPr>
        <p:spPr>
          <a:xfrm>
            <a:off x="301625" y="1527175"/>
            <a:ext cx="8504237" cy="4572000"/>
          </a:xfrm>
          <a:prstGeom prst="rect">
            <a:avLst/>
          </a:prstGeom>
          <a:noFill/>
          <a:ln>
            <a:noFill/>
          </a:ln>
        </p:spPr>
        <p:txBody>
          <a:bodyPr lIns="91425" tIns="45700" rIns="91425" bIns="45700" anchor="t" anchorCtr="0">
            <a:noAutofit/>
          </a:bodyPr>
          <a:lstStyle/>
          <a:p>
            <a:pPr marL="273050" marR="0" lvl="0" indent="-273050" algn="l" rtl="0">
              <a:spcBef>
                <a:spcPts val="0"/>
              </a:spcBef>
              <a:spcAft>
                <a:spcPts val="0"/>
              </a:spcAft>
              <a:buClr>
                <a:schemeClr val="accent1"/>
              </a:buClr>
              <a:buSzPct val="85000"/>
              <a:buFont typeface="Noto Symbol"/>
              <a:buChar char="●"/>
            </a:pPr>
            <a:r>
              <a:rPr lang="en-US" sz="4400" b="1" i="0" u="none" strike="noStrike" cap="none">
                <a:solidFill>
                  <a:schemeClr val="dk2"/>
                </a:solidFill>
                <a:latin typeface="Georgia"/>
                <a:ea typeface="Georgia"/>
                <a:cs typeface="Georgia"/>
                <a:sym typeface="Georgia"/>
              </a:rPr>
              <a:t>CONDITION OF HOME</a:t>
            </a:r>
          </a:p>
          <a:p>
            <a:pPr marL="547688" marR="0" lvl="1" indent="-280988" algn="l" rtl="0">
              <a:spcBef>
                <a:spcPts val="440"/>
              </a:spcBef>
              <a:spcAft>
                <a:spcPts val="0"/>
              </a:spcAft>
              <a:buClr>
                <a:schemeClr val="accent2"/>
              </a:buClr>
              <a:buSzPct val="70000"/>
              <a:buFont typeface="Noto Symbol"/>
              <a:buNone/>
            </a:pPr>
            <a:endParaRPr sz="2200" b="0" i="0" u="none" strike="noStrike" cap="none">
              <a:solidFill>
                <a:schemeClr val="dk2"/>
              </a:solidFill>
              <a:latin typeface="Georgia"/>
              <a:ea typeface="Georgia"/>
              <a:cs typeface="Georgia"/>
              <a:sym typeface="Georgia"/>
            </a:endParaRPr>
          </a:p>
          <a:p>
            <a:pPr marL="547688" marR="0" lvl="1" indent="-280988" algn="l" rtl="0">
              <a:spcBef>
                <a:spcPts val="440"/>
              </a:spcBef>
              <a:spcAft>
                <a:spcPts val="0"/>
              </a:spcAft>
              <a:buClr>
                <a:schemeClr val="accent2"/>
              </a:buClr>
              <a:buSzPct val="70000"/>
              <a:buFont typeface="Noto Symbol"/>
              <a:buChar char="○"/>
            </a:pPr>
            <a:r>
              <a:rPr lang="en-US" sz="2200" b="0" i="0" u="none" strike="noStrike" cap="none">
                <a:solidFill>
                  <a:schemeClr val="dk2"/>
                </a:solidFill>
                <a:latin typeface="Georgia"/>
                <a:ea typeface="Georgia"/>
                <a:cs typeface="Georgia"/>
                <a:sym typeface="Georgia"/>
              </a:rPr>
              <a:t>Home inaccessible, needing repair</a:t>
            </a:r>
          </a:p>
          <a:p>
            <a:pPr marL="547688" marR="0" lvl="1" indent="-280988" algn="l" rtl="0">
              <a:spcBef>
                <a:spcPts val="440"/>
              </a:spcBef>
              <a:spcAft>
                <a:spcPts val="0"/>
              </a:spcAft>
              <a:buClr>
                <a:schemeClr val="accent2"/>
              </a:buClr>
              <a:buSzPct val="70000"/>
              <a:buFont typeface="Noto Symbol"/>
              <a:buChar char="○"/>
            </a:pPr>
            <a:r>
              <a:rPr lang="en-US" sz="2200" b="0" i="0" u="none" strike="noStrike" cap="none">
                <a:solidFill>
                  <a:schemeClr val="dk2"/>
                </a:solidFill>
                <a:latin typeface="Georgia"/>
                <a:ea typeface="Georgia"/>
                <a:cs typeface="Georgia"/>
                <a:sym typeface="Georgia"/>
              </a:rPr>
              <a:t>Neglected yard</a:t>
            </a:r>
          </a:p>
          <a:p>
            <a:pPr marL="547688" marR="0" lvl="1" indent="-280988" algn="l" rtl="0">
              <a:spcBef>
                <a:spcPts val="440"/>
              </a:spcBef>
              <a:spcAft>
                <a:spcPts val="0"/>
              </a:spcAft>
              <a:buClr>
                <a:schemeClr val="accent2"/>
              </a:buClr>
              <a:buSzPct val="70000"/>
              <a:buFont typeface="Noto Symbol"/>
              <a:buChar char="○"/>
            </a:pPr>
            <a:r>
              <a:rPr lang="en-US" sz="2200" b="0" i="0" u="none" strike="noStrike" cap="none">
                <a:solidFill>
                  <a:schemeClr val="dk2"/>
                </a:solidFill>
                <a:latin typeface="Georgia"/>
                <a:ea typeface="Georgia"/>
                <a:cs typeface="Georgia"/>
                <a:sym typeface="Georgia"/>
              </a:rPr>
              <a:t>Mail, newspapers, lying about</a:t>
            </a:r>
          </a:p>
          <a:p>
            <a:pPr marL="547688" marR="0" lvl="1" indent="-280988" algn="l" rtl="0">
              <a:spcBef>
                <a:spcPts val="440"/>
              </a:spcBef>
              <a:spcAft>
                <a:spcPts val="0"/>
              </a:spcAft>
              <a:buClr>
                <a:schemeClr val="accent2"/>
              </a:buClr>
              <a:buSzPct val="70000"/>
              <a:buFont typeface="Noto Symbol"/>
              <a:buChar char="○"/>
            </a:pPr>
            <a:r>
              <a:rPr lang="en-US" sz="2200" b="0" i="0" u="none" strike="noStrike" cap="none">
                <a:solidFill>
                  <a:schemeClr val="dk2"/>
                </a:solidFill>
                <a:latin typeface="Georgia"/>
                <a:ea typeface="Georgia"/>
                <a:cs typeface="Georgia"/>
                <a:sym typeface="Georgia"/>
              </a:rPr>
              <a:t>Offensive odors </a:t>
            </a:r>
          </a:p>
          <a:p>
            <a:pPr marL="547688" marR="0" lvl="1" indent="-280988" algn="l" rtl="0">
              <a:spcBef>
                <a:spcPts val="440"/>
              </a:spcBef>
              <a:spcAft>
                <a:spcPts val="0"/>
              </a:spcAft>
              <a:buClr>
                <a:schemeClr val="accent2"/>
              </a:buClr>
              <a:buSzPct val="70000"/>
              <a:buFont typeface="Noto Symbol"/>
              <a:buChar char="○"/>
            </a:pPr>
            <a:r>
              <a:rPr lang="en-US" sz="2200" b="0" i="0" u="none" strike="noStrike" cap="none">
                <a:solidFill>
                  <a:schemeClr val="dk2"/>
                </a:solidFill>
                <a:latin typeface="Georgia"/>
                <a:ea typeface="Georgia"/>
                <a:cs typeface="Georgia"/>
                <a:sym typeface="Georgia"/>
              </a:rPr>
              <a:t>Unattended pets</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Shape 305"/>
          <p:cNvSpPr txBox="1">
            <a:spLocks noGrp="1"/>
          </p:cNvSpPr>
          <p:nvPr>
            <p:ph type="title"/>
          </p:nvPr>
        </p:nvSpPr>
        <p:spPr>
          <a:xfrm>
            <a:off x="301625" y="287337"/>
            <a:ext cx="8534399" cy="758825"/>
          </a:xfrm>
          <a:prstGeom prst="rect">
            <a:avLst/>
          </a:prstGeom>
          <a:noFill/>
          <a:ln>
            <a:noFill/>
          </a:ln>
        </p:spPr>
        <p:txBody>
          <a:bodyPr lIns="91425" tIns="45700" rIns="91425" bIns="45700" anchor="b" anchorCtr="0">
            <a:noAutofit/>
          </a:bodyPr>
          <a:lstStyle/>
          <a:p>
            <a:pPr marL="0" marR="0" lvl="0" indent="0" algn="ctr" rtl="0">
              <a:spcBef>
                <a:spcPts val="0"/>
              </a:spcBef>
              <a:spcAft>
                <a:spcPts val="0"/>
              </a:spcAft>
              <a:buSzPct val="25000"/>
              <a:buNone/>
            </a:pPr>
            <a:r>
              <a:rPr lang="en-US" sz="2800" b="1" i="0" u="none" strike="noStrike" cap="none">
                <a:solidFill>
                  <a:srgbClr val="00B050"/>
                </a:solidFill>
                <a:latin typeface="Georgia"/>
                <a:ea typeface="Georgia"/>
                <a:cs typeface="Georgia"/>
                <a:sym typeface="Georgia"/>
              </a:rPr>
              <a:t>10 Early Signs and Symptoms of Alzheimer’s Disease or Dementia </a:t>
            </a:r>
          </a:p>
        </p:txBody>
      </p:sp>
      <p:sp>
        <p:nvSpPr>
          <p:cNvPr id="306" name="Shape 306"/>
          <p:cNvSpPr txBox="1">
            <a:spLocks noGrp="1"/>
          </p:cNvSpPr>
          <p:nvPr>
            <p:ph type="body" idx="1"/>
          </p:nvPr>
        </p:nvSpPr>
        <p:spPr>
          <a:xfrm>
            <a:off x="301625" y="1527175"/>
            <a:ext cx="8504237" cy="4572000"/>
          </a:xfrm>
          <a:prstGeom prst="rect">
            <a:avLst/>
          </a:prstGeom>
          <a:noFill/>
          <a:ln>
            <a:noFill/>
          </a:ln>
        </p:spPr>
        <p:txBody>
          <a:bodyPr lIns="91425" tIns="45700" rIns="91425" bIns="45700" anchor="t" anchorCtr="0">
            <a:noAutofit/>
          </a:bodyPr>
          <a:lstStyle/>
          <a:p>
            <a:pPr marL="273050" marR="0" lvl="0" indent="-273050" algn="l" rtl="0">
              <a:spcBef>
                <a:spcPts val="0"/>
              </a:spcBef>
              <a:spcAft>
                <a:spcPts val="0"/>
              </a:spcAft>
              <a:buClr>
                <a:schemeClr val="accent1"/>
              </a:buClr>
              <a:buSzPct val="25000"/>
              <a:buFont typeface="Noto Symbol"/>
              <a:buNone/>
            </a:pPr>
            <a:r>
              <a:rPr lang="en-US" sz="2000" b="1" i="0" u="none" strike="noStrike" cap="none">
                <a:solidFill>
                  <a:schemeClr val="dk1"/>
                </a:solidFill>
                <a:latin typeface="Georgia"/>
                <a:ea typeface="Georgia"/>
                <a:cs typeface="Georgia"/>
                <a:sym typeface="Georgia"/>
              </a:rPr>
              <a:t>From the Alzheimer’s Association</a:t>
            </a:r>
          </a:p>
          <a:p>
            <a:pPr marL="514350" marR="0" lvl="0" indent="-514350" algn="l" rtl="0">
              <a:spcBef>
                <a:spcPts val="400"/>
              </a:spcBef>
              <a:spcAft>
                <a:spcPts val="0"/>
              </a:spcAft>
              <a:buClr>
                <a:schemeClr val="accent1"/>
              </a:buClr>
              <a:buSzPct val="85000"/>
              <a:buFont typeface="Georgia"/>
              <a:buAutoNum type="arabicPeriod"/>
            </a:pPr>
            <a:r>
              <a:rPr lang="en-US" sz="2000" b="0" i="0" u="none" strike="noStrike" cap="none">
                <a:solidFill>
                  <a:schemeClr val="dk1"/>
                </a:solidFill>
                <a:latin typeface="Georgia"/>
                <a:ea typeface="Georgia"/>
                <a:cs typeface="Georgia"/>
                <a:sym typeface="Georgia"/>
              </a:rPr>
              <a:t>Memory loss that disrupts daily life</a:t>
            </a:r>
          </a:p>
          <a:p>
            <a:pPr marL="514350" marR="0" lvl="0" indent="-514350" algn="l" rtl="0">
              <a:spcBef>
                <a:spcPts val="400"/>
              </a:spcBef>
              <a:spcAft>
                <a:spcPts val="0"/>
              </a:spcAft>
              <a:buClr>
                <a:schemeClr val="accent1"/>
              </a:buClr>
              <a:buSzPct val="85000"/>
              <a:buFont typeface="Georgia"/>
              <a:buAutoNum type="arabicPeriod"/>
            </a:pPr>
            <a:r>
              <a:rPr lang="en-US" sz="2000" b="0" i="0" u="none" strike="noStrike" cap="none">
                <a:solidFill>
                  <a:schemeClr val="dk1"/>
                </a:solidFill>
                <a:latin typeface="Georgia"/>
                <a:ea typeface="Georgia"/>
                <a:cs typeface="Georgia"/>
                <a:sym typeface="Georgia"/>
              </a:rPr>
              <a:t>Challenges in planning or solving problems</a:t>
            </a:r>
          </a:p>
          <a:p>
            <a:pPr marL="514350" marR="0" lvl="0" indent="-514350" algn="l" rtl="0">
              <a:spcBef>
                <a:spcPts val="400"/>
              </a:spcBef>
              <a:spcAft>
                <a:spcPts val="0"/>
              </a:spcAft>
              <a:buClr>
                <a:schemeClr val="accent1"/>
              </a:buClr>
              <a:buSzPct val="85000"/>
              <a:buFont typeface="Georgia"/>
              <a:buAutoNum type="arabicPeriod"/>
            </a:pPr>
            <a:r>
              <a:rPr lang="en-US" sz="2000" b="0" i="0" u="none" strike="noStrike" cap="none">
                <a:solidFill>
                  <a:schemeClr val="dk1"/>
                </a:solidFill>
                <a:latin typeface="Georgia"/>
                <a:ea typeface="Georgia"/>
                <a:cs typeface="Georgia"/>
                <a:sym typeface="Georgia"/>
              </a:rPr>
              <a:t>Difficulty completing familiar tasks at home, work or at leisure</a:t>
            </a:r>
          </a:p>
          <a:p>
            <a:pPr marL="514350" marR="0" lvl="0" indent="-514350" algn="l" rtl="0">
              <a:spcBef>
                <a:spcPts val="400"/>
              </a:spcBef>
              <a:spcAft>
                <a:spcPts val="0"/>
              </a:spcAft>
              <a:buClr>
                <a:schemeClr val="accent1"/>
              </a:buClr>
              <a:buSzPct val="85000"/>
              <a:buFont typeface="Georgia"/>
              <a:buAutoNum type="arabicPeriod"/>
            </a:pPr>
            <a:r>
              <a:rPr lang="en-US" sz="2000" b="0" i="0" u="none" strike="noStrike" cap="none">
                <a:solidFill>
                  <a:schemeClr val="dk1"/>
                </a:solidFill>
                <a:latin typeface="Georgia"/>
                <a:ea typeface="Georgia"/>
                <a:cs typeface="Georgia"/>
                <a:sym typeface="Georgia"/>
              </a:rPr>
              <a:t>Confusion with time or place</a:t>
            </a:r>
          </a:p>
          <a:p>
            <a:pPr marL="514350" marR="0" lvl="0" indent="-514350" algn="l" rtl="0">
              <a:spcBef>
                <a:spcPts val="400"/>
              </a:spcBef>
              <a:spcAft>
                <a:spcPts val="0"/>
              </a:spcAft>
              <a:buClr>
                <a:schemeClr val="accent1"/>
              </a:buClr>
              <a:buSzPct val="85000"/>
              <a:buFont typeface="Georgia"/>
              <a:buAutoNum type="arabicPeriod"/>
            </a:pPr>
            <a:r>
              <a:rPr lang="en-US" sz="2000" b="0" i="0" u="none" strike="noStrike" cap="none">
                <a:solidFill>
                  <a:schemeClr val="dk1"/>
                </a:solidFill>
                <a:latin typeface="Georgia"/>
                <a:ea typeface="Georgia"/>
                <a:cs typeface="Georgia"/>
                <a:sym typeface="Georgia"/>
              </a:rPr>
              <a:t>Trouble understanding visual images and spatial relationships</a:t>
            </a:r>
          </a:p>
          <a:p>
            <a:pPr marL="514350" marR="0" lvl="0" indent="-514350" algn="l" rtl="0">
              <a:spcBef>
                <a:spcPts val="400"/>
              </a:spcBef>
              <a:spcAft>
                <a:spcPts val="0"/>
              </a:spcAft>
              <a:buClr>
                <a:schemeClr val="accent1"/>
              </a:buClr>
              <a:buSzPct val="85000"/>
              <a:buFont typeface="Georgia"/>
              <a:buAutoNum type="arabicPeriod"/>
            </a:pPr>
            <a:r>
              <a:rPr lang="en-US" sz="2000" b="0" i="0" u="none" strike="noStrike" cap="none">
                <a:solidFill>
                  <a:schemeClr val="dk1"/>
                </a:solidFill>
                <a:latin typeface="Georgia"/>
                <a:ea typeface="Georgia"/>
                <a:cs typeface="Georgia"/>
                <a:sym typeface="Georgia"/>
              </a:rPr>
              <a:t>New problems with words in speaking or writing</a:t>
            </a:r>
          </a:p>
          <a:p>
            <a:pPr marL="514350" marR="0" lvl="0" indent="-514350" algn="l" rtl="0">
              <a:spcBef>
                <a:spcPts val="400"/>
              </a:spcBef>
              <a:spcAft>
                <a:spcPts val="0"/>
              </a:spcAft>
              <a:buClr>
                <a:schemeClr val="accent1"/>
              </a:buClr>
              <a:buSzPct val="85000"/>
              <a:buFont typeface="Georgia"/>
              <a:buAutoNum type="arabicPeriod"/>
            </a:pPr>
            <a:r>
              <a:rPr lang="en-US" sz="2000" b="0" i="0" u="none" strike="noStrike" cap="none">
                <a:solidFill>
                  <a:schemeClr val="dk1"/>
                </a:solidFill>
                <a:latin typeface="Georgia"/>
                <a:ea typeface="Georgia"/>
                <a:cs typeface="Georgia"/>
                <a:sym typeface="Georgia"/>
              </a:rPr>
              <a:t>Misplacing things and losing the ability to retrace steps</a:t>
            </a:r>
          </a:p>
          <a:p>
            <a:pPr marL="514350" marR="0" lvl="0" indent="-514350" algn="l" rtl="0">
              <a:spcBef>
                <a:spcPts val="400"/>
              </a:spcBef>
              <a:spcAft>
                <a:spcPts val="0"/>
              </a:spcAft>
              <a:buClr>
                <a:schemeClr val="accent1"/>
              </a:buClr>
              <a:buSzPct val="85000"/>
              <a:buFont typeface="Georgia"/>
              <a:buAutoNum type="arabicPeriod"/>
            </a:pPr>
            <a:r>
              <a:rPr lang="en-US" sz="2000" b="0" i="0" u="none" strike="noStrike" cap="none">
                <a:solidFill>
                  <a:schemeClr val="dk1"/>
                </a:solidFill>
                <a:latin typeface="Georgia"/>
                <a:ea typeface="Georgia"/>
                <a:cs typeface="Georgia"/>
                <a:sym typeface="Georgia"/>
              </a:rPr>
              <a:t>Decreased or poor judgment</a:t>
            </a:r>
          </a:p>
          <a:p>
            <a:pPr marL="514350" marR="0" lvl="0" indent="-514350" algn="l" rtl="0">
              <a:spcBef>
                <a:spcPts val="400"/>
              </a:spcBef>
              <a:spcAft>
                <a:spcPts val="0"/>
              </a:spcAft>
              <a:buClr>
                <a:schemeClr val="accent1"/>
              </a:buClr>
              <a:buSzPct val="85000"/>
              <a:buFont typeface="Georgia"/>
              <a:buAutoNum type="arabicPeriod"/>
            </a:pPr>
            <a:r>
              <a:rPr lang="en-US" sz="2000" b="0" i="0" u="none" strike="noStrike" cap="none">
                <a:solidFill>
                  <a:schemeClr val="dk1"/>
                </a:solidFill>
                <a:latin typeface="Georgia"/>
                <a:ea typeface="Georgia"/>
                <a:cs typeface="Georgia"/>
                <a:sym typeface="Georgia"/>
              </a:rPr>
              <a:t>Withdrawal from work or social activities</a:t>
            </a:r>
          </a:p>
          <a:p>
            <a:pPr marL="514350" marR="0" lvl="0" indent="-514350" algn="l" rtl="0">
              <a:spcBef>
                <a:spcPts val="400"/>
              </a:spcBef>
              <a:spcAft>
                <a:spcPts val="0"/>
              </a:spcAft>
              <a:buClr>
                <a:schemeClr val="accent1"/>
              </a:buClr>
              <a:buSzPct val="85000"/>
              <a:buFont typeface="Georgia"/>
              <a:buAutoNum type="arabicPeriod"/>
            </a:pPr>
            <a:r>
              <a:rPr lang="en-US" sz="2000" b="0" i="0" u="none" strike="noStrike" cap="none">
                <a:solidFill>
                  <a:schemeClr val="dk1"/>
                </a:solidFill>
                <a:latin typeface="Georgia"/>
                <a:ea typeface="Georgia"/>
                <a:cs typeface="Georgia"/>
                <a:sym typeface="Georgia"/>
              </a:rPr>
              <a:t>Changes in mood and personality</a:t>
            </a:r>
          </a:p>
          <a:p>
            <a:pPr marL="514350" marR="0" lvl="0" indent="-514350" algn="l" rtl="0">
              <a:spcBef>
                <a:spcPts val="540"/>
              </a:spcBef>
              <a:spcAft>
                <a:spcPts val="0"/>
              </a:spcAft>
              <a:buClr>
                <a:schemeClr val="accent1"/>
              </a:buClr>
              <a:buSzPct val="85000"/>
              <a:buFont typeface="Georgia"/>
              <a:buNone/>
            </a:pPr>
            <a:endParaRPr sz="2700" b="0" i="0" u="none" strike="noStrike" cap="none">
              <a:solidFill>
                <a:schemeClr val="dk1"/>
              </a:solidFill>
              <a:latin typeface="Georgia"/>
              <a:ea typeface="Georgia"/>
              <a:cs typeface="Georgia"/>
              <a:sym typeface="Georgia"/>
            </a:endParaRPr>
          </a:p>
          <a:p>
            <a:pPr marL="514350" marR="0" lvl="0" indent="-514350" algn="l" rtl="0">
              <a:spcBef>
                <a:spcPts val="540"/>
              </a:spcBef>
              <a:spcAft>
                <a:spcPts val="0"/>
              </a:spcAft>
              <a:buClr>
                <a:schemeClr val="accent1"/>
              </a:buClr>
              <a:buSzPct val="85000"/>
              <a:buFont typeface="Georgia"/>
              <a:buNone/>
            </a:pPr>
            <a:endParaRPr sz="2700" b="0" i="0" u="none" strike="noStrike" cap="none">
              <a:solidFill>
                <a:schemeClr val="dk1"/>
              </a:solidFill>
              <a:latin typeface="Georgia"/>
              <a:ea typeface="Georgia"/>
              <a:cs typeface="Georgia"/>
              <a:sym typeface="Georgia"/>
            </a:endParaRP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Shape 311"/>
          <p:cNvSpPr txBox="1">
            <a:spLocks noGrp="1"/>
          </p:cNvSpPr>
          <p:nvPr>
            <p:ph type="title"/>
          </p:nvPr>
        </p:nvSpPr>
        <p:spPr>
          <a:xfrm>
            <a:off x="301625" y="228600"/>
            <a:ext cx="8534399" cy="758825"/>
          </a:xfrm>
          <a:prstGeom prst="rect">
            <a:avLst/>
          </a:prstGeom>
          <a:noFill/>
          <a:ln>
            <a:noFill/>
          </a:ln>
        </p:spPr>
        <p:txBody>
          <a:bodyPr lIns="91425" tIns="45700" rIns="91425" bIns="45700" anchor="b" anchorCtr="0">
            <a:noAutofit/>
          </a:bodyPr>
          <a:lstStyle/>
          <a:p>
            <a:pPr marL="0" marR="0" lvl="0" indent="0" algn="ctr" rtl="0">
              <a:spcBef>
                <a:spcPts val="0"/>
              </a:spcBef>
              <a:spcAft>
                <a:spcPts val="0"/>
              </a:spcAft>
              <a:buSzPct val="25000"/>
              <a:buNone/>
            </a:pPr>
            <a:r>
              <a:rPr lang="en-US" sz="2800" b="1" i="0" u="none" strike="noStrike" cap="none">
                <a:solidFill>
                  <a:srgbClr val="00B050"/>
                </a:solidFill>
                <a:latin typeface="Georgia"/>
                <a:ea typeface="Georgia"/>
                <a:cs typeface="Georgia"/>
                <a:sym typeface="Georgia"/>
              </a:rPr>
              <a:t>Dementia or Typical age-related changes?</a:t>
            </a:r>
          </a:p>
        </p:txBody>
      </p:sp>
      <p:pic>
        <p:nvPicPr>
          <p:cNvPr id="312" name="Shape 312"/>
          <p:cNvPicPr preferRelativeResize="0">
            <a:picLocks noGrp="1"/>
          </p:cNvPicPr>
          <p:nvPr>
            <p:ph type="body" idx="1"/>
          </p:nvPr>
        </p:nvPicPr>
        <p:blipFill rotWithShape="1">
          <a:blip r:embed="rId3">
            <a:alphaModFix/>
          </a:blip>
          <a:srcRect/>
          <a:stretch/>
        </p:blipFill>
        <p:spPr>
          <a:xfrm>
            <a:off x="1985963" y="1527175"/>
            <a:ext cx="5135561" cy="4572000"/>
          </a:xfrm>
          <a:prstGeom prst="rect">
            <a:avLst/>
          </a:prstGeom>
          <a:noFill/>
          <a:ln>
            <a:noFill/>
          </a:ln>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301625" y="228600"/>
            <a:ext cx="8534399" cy="758825"/>
          </a:xfrm>
          <a:prstGeom prst="rect">
            <a:avLst/>
          </a:prstGeom>
          <a:noFill/>
          <a:ln>
            <a:noFill/>
          </a:ln>
        </p:spPr>
        <p:txBody>
          <a:bodyPr lIns="91425" tIns="45700" rIns="91425" bIns="45700" anchor="b" anchorCtr="0">
            <a:noAutofit/>
          </a:bodyPr>
          <a:lstStyle/>
          <a:p>
            <a:pPr marL="0" marR="0" lvl="0" indent="0" algn="ctr" rtl="0">
              <a:spcBef>
                <a:spcPts val="0"/>
              </a:spcBef>
              <a:spcAft>
                <a:spcPts val="0"/>
              </a:spcAft>
              <a:buSzPct val="25000"/>
              <a:buNone/>
            </a:pPr>
            <a:r>
              <a:rPr lang="en-US" sz="3300" b="1" i="0" u="none" strike="noStrike" cap="none">
                <a:solidFill>
                  <a:srgbClr val="00B050"/>
                </a:solidFill>
                <a:latin typeface="Georgia"/>
                <a:ea typeface="Georgia"/>
                <a:cs typeface="Georgia"/>
                <a:sym typeface="Georgia"/>
              </a:rPr>
              <a:t>What is an ADRC</a:t>
            </a:r>
          </a:p>
        </p:txBody>
      </p:sp>
      <p:sp>
        <p:nvSpPr>
          <p:cNvPr id="193" name="Shape 193"/>
          <p:cNvSpPr txBox="1">
            <a:spLocks noGrp="1"/>
          </p:cNvSpPr>
          <p:nvPr>
            <p:ph type="body" idx="1"/>
          </p:nvPr>
        </p:nvSpPr>
        <p:spPr>
          <a:xfrm>
            <a:off x="301625" y="1527175"/>
            <a:ext cx="8504237" cy="4572000"/>
          </a:xfrm>
          <a:prstGeom prst="rect">
            <a:avLst/>
          </a:prstGeom>
          <a:solidFill>
            <a:schemeClr val="lt2"/>
          </a:solidFill>
          <a:ln w="9525" cap="flat" cmpd="sng">
            <a:solidFill>
              <a:schemeClr val="lt2"/>
            </a:solidFill>
            <a:prstDash val="solid"/>
            <a:round/>
            <a:headEnd type="none" w="med" len="med"/>
            <a:tailEnd type="none" w="med" len="med"/>
          </a:ln>
        </p:spPr>
        <p:txBody>
          <a:bodyPr lIns="91425" tIns="45700" rIns="91425" bIns="45700" anchor="t" anchorCtr="0">
            <a:noAutofit/>
          </a:bodyPr>
          <a:lstStyle/>
          <a:p>
            <a:pPr marL="273050" marR="0" lvl="0" indent="-273050" algn="ctr" rtl="0">
              <a:spcBef>
                <a:spcPts val="0"/>
              </a:spcBef>
              <a:spcAft>
                <a:spcPts val="0"/>
              </a:spcAft>
              <a:buClr>
                <a:schemeClr val="accent1"/>
              </a:buClr>
              <a:buSzPct val="85000"/>
              <a:buFont typeface="Noto Symbol"/>
              <a:buChar char="●"/>
            </a:pPr>
            <a:r>
              <a:rPr lang="en-US" sz="2700" b="0" i="0" u="none" strike="noStrike" cap="none">
                <a:solidFill>
                  <a:schemeClr val="dk1"/>
                </a:solidFill>
                <a:latin typeface="Georgia"/>
                <a:ea typeface="Georgia"/>
                <a:cs typeface="Georgia"/>
                <a:sym typeface="Georgia"/>
              </a:rPr>
              <a:t>An </a:t>
            </a:r>
            <a:r>
              <a:rPr lang="en-US" sz="2700" b="1" i="0" u="none" strike="noStrike" cap="none">
                <a:solidFill>
                  <a:srgbClr val="00B050"/>
                </a:solidFill>
                <a:latin typeface="Georgia"/>
                <a:ea typeface="Georgia"/>
                <a:cs typeface="Georgia"/>
                <a:sym typeface="Georgia"/>
              </a:rPr>
              <a:t>ADRC</a:t>
            </a:r>
            <a:r>
              <a:rPr lang="en-US" sz="2700" b="0" i="0" u="none" strike="noStrike" cap="none">
                <a:solidFill>
                  <a:schemeClr val="dk1"/>
                </a:solidFill>
                <a:latin typeface="Georgia"/>
                <a:ea typeface="Georgia"/>
                <a:cs typeface="Georgia"/>
                <a:sym typeface="Georgia"/>
              </a:rPr>
              <a:t> (Aging, Disability Resource Connection) has supports and services related to:</a:t>
            </a:r>
          </a:p>
          <a:p>
            <a:pPr marL="273050" marR="0" lvl="0" indent="-273050" algn="ctr" rtl="0">
              <a:spcBef>
                <a:spcPts val="540"/>
              </a:spcBef>
              <a:spcAft>
                <a:spcPts val="0"/>
              </a:spcAft>
              <a:buClr>
                <a:schemeClr val="accent1"/>
              </a:buClr>
              <a:buSzPct val="25000"/>
              <a:buFont typeface="Noto Symbol"/>
              <a:buNone/>
            </a:pPr>
            <a:r>
              <a:rPr lang="en-US" sz="2700" b="1" i="0" u="none" strike="noStrike" cap="none">
                <a:solidFill>
                  <a:srgbClr val="00B050"/>
                </a:solidFill>
                <a:latin typeface="Georgia"/>
                <a:ea typeface="Georgia"/>
                <a:cs typeface="Georgia"/>
                <a:sym typeface="Georgia"/>
              </a:rPr>
              <a:t>Aging  -  Disabilities  -  Veterans</a:t>
            </a:r>
          </a:p>
          <a:p>
            <a:pPr marL="273050" marR="0" lvl="0" indent="-273050" algn="l" rtl="0">
              <a:spcBef>
                <a:spcPts val="540"/>
              </a:spcBef>
              <a:spcAft>
                <a:spcPts val="0"/>
              </a:spcAft>
              <a:buClr>
                <a:schemeClr val="accent1"/>
              </a:buClr>
              <a:buSzPct val="85000"/>
              <a:buFont typeface="Noto Symbol"/>
              <a:buChar char="●"/>
            </a:pPr>
            <a:r>
              <a:rPr lang="en-US" sz="2700" b="0" i="0" u="none" strike="noStrike" cap="none">
                <a:solidFill>
                  <a:schemeClr val="dk1"/>
                </a:solidFill>
                <a:latin typeface="Georgia"/>
                <a:ea typeface="Georgia"/>
                <a:cs typeface="Georgia"/>
                <a:sym typeface="Georgia"/>
              </a:rPr>
              <a:t>Abuse Reporting	</a:t>
            </a:r>
            <a:r>
              <a:rPr lang="en-US" sz="2700" b="1" i="0" u="none" strike="noStrike" cap="none">
                <a:solidFill>
                  <a:schemeClr val="accent1"/>
                </a:solidFill>
                <a:latin typeface="Georgia"/>
                <a:ea typeface="Georgia"/>
                <a:cs typeface="Georgia"/>
                <a:sym typeface="Georgia"/>
              </a:rPr>
              <a:t>•</a:t>
            </a:r>
            <a:r>
              <a:rPr lang="en-US" sz="2700" b="0" i="0" u="none" strike="noStrike" cap="none">
                <a:solidFill>
                  <a:schemeClr val="dk1"/>
                </a:solidFill>
                <a:latin typeface="Georgia"/>
                <a:ea typeface="Georgia"/>
                <a:cs typeface="Georgia"/>
                <a:sym typeface="Georgia"/>
              </a:rPr>
              <a:t>Housing resources	</a:t>
            </a:r>
          </a:p>
          <a:p>
            <a:pPr marL="273050" marR="0" lvl="0" indent="-273050" algn="l" rtl="0">
              <a:spcBef>
                <a:spcPts val="540"/>
              </a:spcBef>
              <a:spcAft>
                <a:spcPts val="0"/>
              </a:spcAft>
              <a:buClr>
                <a:schemeClr val="accent1"/>
              </a:buClr>
              <a:buSzPct val="85000"/>
              <a:buFont typeface="Noto Symbol"/>
              <a:buChar char="●"/>
            </a:pPr>
            <a:r>
              <a:rPr lang="en-US" sz="2700" b="0" i="0" u="none" strike="noStrike" cap="none">
                <a:solidFill>
                  <a:schemeClr val="dk1"/>
                </a:solidFill>
                <a:latin typeface="Georgia"/>
                <a:ea typeface="Georgia"/>
                <a:cs typeface="Georgia"/>
                <a:sym typeface="Georgia"/>
              </a:rPr>
              <a:t>Transportation		</a:t>
            </a:r>
            <a:r>
              <a:rPr lang="en-US" sz="2700" b="1" i="0" u="none" strike="noStrike" cap="none">
                <a:solidFill>
                  <a:schemeClr val="accent1"/>
                </a:solidFill>
                <a:latin typeface="Georgia"/>
                <a:ea typeface="Georgia"/>
                <a:cs typeface="Georgia"/>
                <a:sym typeface="Georgia"/>
              </a:rPr>
              <a:t>•</a:t>
            </a:r>
            <a:r>
              <a:rPr lang="en-US" sz="2700" b="0" i="0" u="none" strike="noStrike" cap="none">
                <a:solidFill>
                  <a:schemeClr val="dk1"/>
                </a:solidFill>
                <a:latin typeface="Georgia"/>
                <a:ea typeface="Georgia"/>
                <a:cs typeface="Georgia"/>
                <a:sym typeface="Georgia"/>
              </a:rPr>
              <a:t>Meals</a:t>
            </a:r>
          </a:p>
          <a:p>
            <a:pPr marL="273050" marR="0" lvl="0" indent="-273050" algn="l" rtl="0">
              <a:spcBef>
                <a:spcPts val="540"/>
              </a:spcBef>
              <a:spcAft>
                <a:spcPts val="0"/>
              </a:spcAft>
              <a:buClr>
                <a:schemeClr val="accent1"/>
              </a:buClr>
              <a:buSzPct val="85000"/>
              <a:buFont typeface="Noto Symbol"/>
              <a:buChar char="●"/>
            </a:pPr>
            <a:r>
              <a:rPr lang="en-US" sz="2700" b="0" i="0" u="none" strike="noStrike" cap="none">
                <a:solidFill>
                  <a:schemeClr val="dk1"/>
                </a:solidFill>
                <a:latin typeface="Georgia"/>
                <a:ea typeface="Georgia"/>
                <a:cs typeface="Georgia"/>
                <a:sym typeface="Georgia"/>
              </a:rPr>
              <a:t>In-home support	</a:t>
            </a:r>
            <a:r>
              <a:rPr lang="en-US" sz="2700" b="1" i="0" u="none" strike="noStrike" cap="none">
                <a:solidFill>
                  <a:schemeClr val="accent1"/>
                </a:solidFill>
                <a:latin typeface="Georgia"/>
                <a:ea typeface="Georgia"/>
                <a:cs typeface="Georgia"/>
                <a:sym typeface="Georgia"/>
              </a:rPr>
              <a:t>•</a:t>
            </a:r>
            <a:r>
              <a:rPr lang="en-US" sz="2700" b="0" i="0" u="none" strike="noStrike" cap="none">
                <a:solidFill>
                  <a:schemeClr val="dk1"/>
                </a:solidFill>
                <a:latin typeface="Georgia"/>
                <a:ea typeface="Georgia"/>
                <a:cs typeface="Georgia"/>
                <a:sym typeface="Georgia"/>
              </a:rPr>
              <a:t>Legal resources</a:t>
            </a:r>
          </a:p>
          <a:p>
            <a:pPr marL="273050" marR="0" lvl="0" indent="-273050" algn="l" rtl="0">
              <a:spcBef>
                <a:spcPts val="540"/>
              </a:spcBef>
              <a:spcAft>
                <a:spcPts val="0"/>
              </a:spcAft>
              <a:buClr>
                <a:schemeClr val="accent1"/>
              </a:buClr>
              <a:buSzPct val="85000"/>
              <a:buFont typeface="Noto Symbol"/>
              <a:buChar char="●"/>
            </a:pPr>
            <a:r>
              <a:rPr lang="en-US" sz="2700" b="0" i="0" u="none" strike="noStrike" cap="none">
                <a:solidFill>
                  <a:schemeClr val="dk1"/>
                </a:solidFill>
                <a:latin typeface="Georgia"/>
                <a:ea typeface="Georgia"/>
                <a:cs typeface="Georgia"/>
                <a:sym typeface="Georgia"/>
              </a:rPr>
              <a:t>Public benefits		</a:t>
            </a:r>
            <a:r>
              <a:rPr lang="en-US" sz="2700" b="1" i="0" u="none" strike="noStrike" cap="none">
                <a:solidFill>
                  <a:schemeClr val="accent1"/>
                </a:solidFill>
                <a:latin typeface="Georgia"/>
                <a:ea typeface="Georgia"/>
                <a:cs typeface="Georgia"/>
                <a:sym typeface="Georgia"/>
              </a:rPr>
              <a:t>•</a:t>
            </a:r>
            <a:r>
              <a:rPr lang="en-US" sz="2700" b="0" i="0" u="none" strike="noStrike" cap="none">
                <a:solidFill>
                  <a:schemeClr val="dk1"/>
                </a:solidFill>
                <a:latin typeface="Georgia"/>
                <a:ea typeface="Georgia"/>
                <a:cs typeface="Georgia"/>
                <a:sym typeface="Georgia"/>
              </a:rPr>
              <a:t>Medicare help</a:t>
            </a:r>
          </a:p>
          <a:p>
            <a:pPr marL="273050" marR="0" lvl="0" indent="-273050" algn="l" rtl="0">
              <a:spcBef>
                <a:spcPts val="540"/>
              </a:spcBef>
              <a:spcAft>
                <a:spcPts val="0"/>
              </a:spcAft>
              <a:buClr>
                <a:schemeClr val="accent1"/>
              </a:buClr>
              <a:buSzPct val="85000"/>
              <a:buFont typeface="Noto Symbol"/>
              <a:buChar char="●"/>
            </a:pPr>
            <a:r>
              <a:rPr lang="en-US" sz="2700" b="0" i="0" u="none" strike="noStrike" cap="none">
                <a:solidFill>
                  <a:schemeClr val="dk1"/>
                </a:solidFill>
                <a:latin typeface="Georgia"/>
                <a:ea typeface="Georgia"/>
                <a:cs typeface="Georgia"/>
                <a:sym typeface="Georgia"/>
              </a:rPr>
              <a:t>Caregiver support	</a:t>
            </a:r>
            <a:r>
              <a:rPr lang="en-US" sz="2700" b="1" i="0" u="none" strike="noStrike" cap="none">
                <a:solidFill>
                  <a:schemeClr val="accent1"/>
                </a:solidFill>
                <a:latin typeface="Georgia"/>
                <a:ea typeface="Georgia"/>
                <a:cs typeface="Georgia"/>
                <a:sym typeface="Georgia"/>
              </a:rPr>
              <a:t>•</a:t>
            </a:r>
            <a:r>
              <a:rPr lang="en-US" sz="2700" b="0" i="0" u="none" strike="noStrike" cap="none">
                <a:solidFill>
                  <a:schemeClr val="dk1"/>
                </a:solidFill>
                <a:latin typeface="Georgia"/>
                <a:ea typeface="Georgia"/>
                <a:cs typeface="Georgia"/>
                <a:sym typeface="Georgia"/>
              </a:rPr>
              <a:t>Other related issues</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Shape 325"/>
          <p:cNvSpPr txBox="1">
            <a:spLocks noGrp="1"/>
          </p:cNvSpPr>
          <p:nvPr>
            <p:ph type="title"/>
          </p:nvPr>
        </p:nvSpPr>
        <p:spPr>
          <a:xfrm>
            <a:off x="301625" y="228600"/>
            <a:ext cx="8534399" cy="758825"/>
          </a:xfrm>
          <a:prstGeom prst="rect">
            <a:avLst/>
          </a:prstGeom>
          <a:noFill/>
          <a:ln>
            <a:noFill/>
          </a:ln>
        </p:spPr>
        <p:txBody>
          <a:bodyPr lIns="91425" tIns="45700" rIns="91425" bIns="45700" anchor="b" anchorCtr="0">
            <a:noAutofit/>
          </a:bodyPr>
          <a:lstStyle/>
          <a:p>
            <a:pPr marL="0" marR="0" lvl="0" indent="0" algn="ctr" rtl="0">
              <a:spcBef>
                <a:spcPts val="0"/>
              </a:spcBef>
              <a:spcAft>
                <a:spcPts val="0"/>
              </a:spcAft>
              <a:buSzPct val="25000"/>
              <a:buNone/>
            </a:pPr>
            <a:r>
              <a:rPr lang="en-US" sz="3300" b="1" i="0" u="none" strike="noStrike" cap="none">
                <a:solidFill>
                  <a:srgbClr val="00B050"/>
                </a:solidFill>
                <a:latin typeface="Georgia"/>
                <a:ea typeface="Georgia"/>
                <a:cs typeface="Georgia"/>
                <a:sym typeface="Georgia"/>
              </a:rPr>
              <a:t>Adult Protective Service</a:t>
            </a:r>
          </a:p>
        </p:txBody>
      </p:sp>
      <p:sp>
        <p:nvSpPr>
          <p:cNvPr id="326" name="Shape 326"/>
          <p:cNvSpPr txBox="1">
            <a:spLocks noGrp="1"/>
          </p:cNvSpPr>
          <p:nvPr>
            <p:ph type="body" idx="1"/>
          </p:nvPr>
        </p:nvSpPr>
        <p:spPr>
          <a:xfrm>
            <a:off x="301625" y="1527175"/>
            <a:ext cx="8504237" cy="4572000"/>
          </a:xfrm>
          <a:prstGeom prst="rect">
            <a:avLst/>
          </a:prstGeom>
          <a:noFill/>
          <a:ln>
            <a:noFill/>
          </a:ln>
        </p:spPr>
        <p:txBody>
          <a:bodyPr lIns="91425" tIns="45700" rIns="91425" bIns="45700" anchor="t" anchorCtr="0">
            <a:noAutofit/>
          </a:bodyPr>
          <a:lstStyle/>
          <a:p>
            <a:pPr marL="273050" marR="0" lvl="0" indent="-273050" algn="l" rtl="0">
              <a:spcBef>
                <a:spcPts val="0"/>
              </a:spcBef>
              <a:spcAft>
                <a:spcPts val="0"/>
              </a:spcAft>
              <a:buClr>
                <a:schemeClr val="accent1"/>
              </a:buClr>
              <a:buSzPct val="25000"/>
              <a:buFont typeface="Noto Symbol"/>
              <a:buNone/>
            </a:pPr>
            <a:r>
              <a:rPr lang="en-US" sz="2700" b="0" i="0" u="none" strike="noStrike" cap="none" dirty="0">
                <a:solidFill>
                  <a:schemeClr val="dk1"/>
                </a:solidFill>
                <a:latin typeface="Georgia"/>
                <a:ea typeface="Georgia"/>
                <a:cs typeface="Georgia"/>
                <a:sym typeface="Georgia"/>
              </a:rPr>
              <a:t> </a:t>
            </a:r>
            <a:r>
              <a:rPr lang="en-US" sz="3000" b="1" i="0" u="none" strike="noStrike" cap="none" dirty="0">
                <a:solidFill>
                  <a:schemeClr val="dk1"/>
                </a:solidFill>
                <a:latin typeface="Georgia"/>
                <a:ea typeface="Georgia"/>
                <a:cs typeface="Georgia"/>
                <a:sym typeface="Georgia"/>
              </a:rPr>
              <a:t>Multidisciplinary Team  (MDT)</a:t>
            </a:r>
          </a:p>
          <a:p>
            <a:pPr marL="273050" marR="0" lvl="0" indent="-273050" algn="l" rtl="0">
              <a:spcBef>
                <a:spcPts val="540"/>
              </a:spcBef>
              <a:spcAft>
                <a:spcPts val="0"/>
              </a:spcAft>
              <a:buClr>
                <a:schemeClr val="accent1"/>
              </a:buClr>
              <a:buSzPct val="25000"/>
              <a:buFont typeface="Noto Symbol"/>
              <a:buNone/>
            </a:pPr>
            <a:r>
              <a:rPr lang="en-US" sz="2700" b="0" i="0" u="none" strike="noStrike" cap="none" dirty="0">
                <a:solidFill>
                  <a:schemeClr val="dk1"/>
                </a:solidFill>
                <a:latin typeface="Georgia"/>
                <a:ea typeface="Georgia"/>
                <a:cs typeface="Georgia"/>
                <a:sym typeface="Georgia"/>
              </a:rPr>
              <a:t>	  </a:t>
            </a:r>
          </a:p>
          <a:p>
            <a:pPr marL="547688" marR="0" lvl="1" indent="-280988" algn="l" rtl="0">
              <a:spcBef>
                <a:spcPts val="520"/>
              </a:spcBef>
              <a:spcAft>
                <a:spcPts val="0"/>
              </a:spcAft>
              <a:buClr>
                <a:schemeClr val="accent2"/>
              </a:buClr>
              <a:buSzPct val="70000"/>
              <a:buFont typeface="Noto Symbol"/>
              <a:buChar char="○"/>
            </a:pPr>
            <a:r>
              <a:rPr lang="en-US" sz="2600" b="0" i="0" u="none" strike="noStrike" cap="none" dirty="0">
                <a:solidFill>
                  <a:schemeClr val="dk2"/>
                </a:solidFill>
                <a:latin typeface="Georgia"/>
                <a:ea typeface="Georgia"/>
                <a:cs typeface="Georgia"/>
                <a:sym typeface="Georgia"/>
              </a:rPr>
              <a:t>Social Worker</a:t>
            </a:r>
          </a:p>
          <a:p>
            <a:pPr marL="547688" marR="0" lvl="1" indent="-280988" algn="l" rtl="0">
              <a:spcBef>
                <a:spcPts val="520"/>
              </a:spcBef>
              <a:spcAft>
                <a:spcPts val="0"/>
              </a:spcAft>
              <a:buClr>
                <a:schemeClr val="accent2"/>
              </a:buClr>
              <a:buSzPct val="70000"/>
              <a:buFont typeface="Noto Symbol"/>
              <a:buChar char="○"/>
            </a:pPr>
            <a:r>
              <a:rPr lang="en-US" sz="2600" b="0" i="0" u="none" strike="noStrike" cap="none" dirty="0">
                <a:solidFill>
                  <a:schemeClr val="dk2"/>
                </a:solidFill>
                <a:latin typeface="Georgia"/>
                <a:ea typeface="Georgia"/>
                <a:cs typeface="Georgia"/>
                <a:sym typeface="Georgia"/>
              </a:rPr>
              <a:t>Community Health Nurse</a:t>
            </a:r>
          </a:p>
          <a:p>
            <a:pPr marL="547688" marR="0" lvl="1" indent="-280988" algn="l" rtl="0">
              <a:spcBef>
                <a:spcPts val="520"/>
              </a:spcBef>
              <a:spcAft>
                <a:spcPts val="0"/>
              </a:spcAft>
              <a:buClr>
                <a:schemeClr val="accent2"/>
              </a:buClr>
              <a:buSzPct val="70000"/>
              <a:buFont typeface="Noto Symbol"/>
              <a:buChar char="○"/>
            </a:pPr>
            <a:r>
              <a:rPr lang="en-US" sz="2600" b="0" i="0" u="none" strike="noStrike" cap="none" dirty="0">
                <a:solidFill>
                  <a:schemeClr val="dk2"/>
                </a:solidFill>
                <a:latin typeface="Georgia"/>
                <a:ea typeface="Georgia"/>
                <a:cs typeface="Georgia"/>
                <a:sym typeface="Georgia"/>
              </a:rPr>
              <a:t>Mental Health specialist</a:t>
            </a:r>
          </a:p>
          <a:p>
            <a:pPr marL="547688" marR="0" lvl="1" indent="-280988" algn="l" rtl="0">
              <a:spcBef>
                <a:spcPts val="520"/>
              </a:spcBef>
              <a:spcAft>
                <a:spcPts val="0"/>
              </a:spcAft>
              <a:buClr>
                <a:schemeClr val="accent2"/>
              </a:buClr>
              <a:buSzPct val="70000"/>
              <a:buFont typeface="Noto Symbol"/>
              <a:buChar char="○"/>
            </a:pPr>
            <a:r>
              <a:rPr lang="en-US" sz="2600" b="0" i="0" u="none" strike="noStrike" cap="none" dirty="0">
                <a:solidFill>
                  <a:schemeClr val="dk2"/>
                </a:solidFill>
                <a:latin typeface="Georgia"/>
                <a:ea typeface="Georgia"/>
                <a:cs typeface="Georgia"/>
                <a:sym typeface="Georgia"/>
              </a:rPr>
              <a:t>Case manager</a:t>
            </a:r>
          </a:p>
          <a:p>
            <a:pPr marL="547688" marR="0" lvl="1" indent="-280988" algn="l" rtl="0">
              <a:spcBef>
                <a:spcPts val="520"/>
              </a:spcBef>
              <a:spcAft>
                <a:spcPts val="0"/>
              </a:spcAft>
              <a:buClr>
                <a:schemeClr val="accent2"/>
              </a:buClr>
              <a:buSzPct val="70000"/>
              <a:buFont typeface="Noto Symbol"/>
              <a:buChar char="○"/>
            </a:pPr>
            <a:r>
              <a:rPr lang="en-US" sz="2600" b="0" i="0" u="none" strike="noStrike" cap="none" dirty="0">
                <a:solidFill>
                  <a:schemeClr val="dk2"/>
                </a:solidFill>
                <a:latin typeface="Georgia"/>
                <a:ea typeface="Georgia"/>
                <a:cs typeface="Georgia"/>
                <a:sym typeface="Georgia"/>
              </a:rPr>
              <a:t>APS investigator, as appropriate</a:t>
            </a: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Shape 331"/>
          <p:cNvSpPr txBox="1">
            <a:spLocks noGrp="1"/>
          </p:cNvSpPr>
          <p:nvPr>
            <p:ph type="title"/>
          </p:nvPr>
        </p:nvSpPr>
        <p:spPr>
          <a:xfrm>
            <a:off x="301625" y="228600"/>
            <a:ext cx="8534399" cy="758825"/>
          </a:xfrm>
          <a:prstGeom prst="rect">
            <a:avLst/>
          </a:prstGeom>
          <a:noFill/>
          <a:ln>
            <a:noFill/>
          </a:ln>
        </p:spPr>
        <p:txBody>
          <a:bodyPr lIns="91425" tIns="45700" rIns="91425" bIns="45700" anchor="b" anchorCtr="0">
            <a:noAutofit/>
          </a:bodyPr>
          <a:lstStyle/>
          <a:p>
            <a:pPr marL="0" marR="0" lvl="0" indent="0" algn="ctr" rtl="0">
              <a:spcBef>
                <a:spcPts val="0"/>
              </a:spcBef>
              <a:spcAft>
                <a:spcPts val="0"/>
              </a:spcAft>
              <a:buSzPct val="25000"/>
              <a:buNone/>
            </a:pPr>
            <a:r>
              <a:rPr lang="en-US" sz="3600" b="1" i="0" u="none" strike="noStrike" cap="none">
                <a:solidFill>
                  <a:srgbClr val="00B050"/>
                </a:solidFill>
                <a:latin typeface="Georgia"/>
                <a:ea typeface="Georgia"/>
                <a:cs typeface="Georgia"/>
                <a:sym typeface="Georgia"/>
              </a:rPr>
              <a:t>Gatekeeper Referral Process</a:t>
            </a:r>
          </a:p>
        </p:txBody>
      </p:sp>
      <p:sp>
        <p:nvSpPr>
          <p:cNvPr id="332" name="Shape 332"/>
          <p:cNvSpPr txBox="1">
            <a:spLocks noGrp="1"/>
          </p:cNvSpPr>
          <p:nvPr>
            <p:ph type="body" idx="1"/>
          </p:nvPr>
        </p:nvSpPr>
        <p:spPr>
          <a:xfrm>
            <a:off x="301625" y="1527175"/>
            <a:ext cx="8504237" cy="4572000"/>
          </a:xfrm>
          <a:prstGeom prst="rect">
            <a:avLst/>
          </a:prstGeom>
          <a:noFill/>
          <a:ln>
            <a:noFill/>
          </a:ln>
        </p:spPr>
        <p:txBody>
          <a:bodyPr lIns="91425" tIns="45700" rIns="91425" bIns="45700" anchor="t" anchorCtr="0">
            <a:noAutofit/>
          </a:bodyPr>
          <a:lstStyle/>
          <a:p>
            <a:pPr marL="273050" marR="0" lvl="0" indent="-273050" algn="just" rtl="0">
              <a:spcBef>
                <a:spcPts val="0"/>
              </a:spcBef>
              <a:spcAft>
                <a:spcPts val="0"/>
              </a:spcAft>
              <a:buClr>
                <a:schemeClr val="accent1"/>
              </a:buClr>
              <a:buSzPct val="85000"/>
              <a:buFont typeface="Noto Symbol"/>
              <a:buChar char="●"/>
            </a:pPr>
            <a:r>
              <a:rPr lang="en-US" sz="2800" b="0" i="0" u="none" strike="noStrike" cap="none">
                <a:solidFill>
                  <a:schemeClr val="dk1"/>
                </a:solidFill>
                <a:latin typeface="Georgia"/>
                <a:ea typeface="Georgia"/>
                <a:cs typeface="Georgia"/>
                <a:sym typeface="Georgia"/>
              </a:rPr>
              <a:t>All Gatekeeper referrals are responded to within a maximum of 5 days with a home or face to face visit</a:t>
            </a:r>
          </a:p>
          <a:p>
            <a:pPr marL="273050" marR="0" lvl="0" indent="-273050" algn="l" rtl="0">
              <a:spcBef>
                <a:spcPts val="560"/>
              </a:spcBef>
              <a:spcAft>
                <a:spcPts val="0"/>
              </a:spcAft>
              <a:buClr>
                <a:schemeClr val="accent1"/>
              </a:buClr>
              <a:buSzPct val="85000"/>
              <a:buFont typeface="Noto Symbol"/>
              <a:buChar char="●"/>
            </a:pPr>
            <a:r>
              <a:rPr lang="en-US" sz="2800" b="0" i="0" u="none" strike="noStrike" cap="none">
                <a:solidFill>
                  <a:schemeClr val="dk1"/>
                </a:solidFill>
                <a:latin typeface="Georgia"/>
                <a:ea typeface="Georgia"/>
                <a:cs typeface="Georgia"/>
                <a:sym typeface="Georgia"/>
              </a:rPr>
              <a:t>Referred to Senior Center for follow up/home visit </a:t>
            </a:r>
          </a:p>
          <a:p>
            <a:pPr marL="273050" marR="0" lvl="0" indent="-273050" algn="l" rtl="0">
              <a:spcBef>
                <a:spcPts val="560"/>
              </a:spcBef>
              <a:spcAft>
                <a:spcPts val="0"/>
              </a:spcAft>
              <a:buClr>
                <a:schemeClr val="accent1"/>
              </a:buClr>
              <a:buSzPct val="85000"/>
              <a:buFont typeface="Noto Symbol"/>
              <a:buChar char="●"/>
            </a:pPr>
            <a:r>
              <a:rPr lang="en-US" sz="2800" b="0" i="0" u="none" strike="noStrike" cap="none">
                <a:solidFill>
                  <a:schemeClr val="dk1"/>
                </a:solidFill>
                <a:latin typeface="Georgia"/>
                <a:ea typeface="Georgia"/>
                <a:cs typeface="Georgia"/>
                <a:sym typeface="Georgia"/>
              </a:rPr>
              <a:t>Passed on to existing Case Manager for follow up</a:t>
            </a:r>
          </a:p>
          <a:p>
            <a:pPr marL="273050" marR="0" lvl="0" indent="-273050" algn="l" rtl="0">
              <a:spcBef>
                <a:spcPts val="560"/>
              </a:spcBef>
              <a:spcAft>
                <a:spcPts val="0"/>
              </a:spcAft>
              <a:buClr>
                <a:schemeClr val="accent1"/>
              </a:buClr>
              <a:buSzPct val="85000"/>
              <a:buFont typeface="Noto Symbol"/>
              <a:buChar char="●"/>
            </a:pPr>
            <a:r>
              <a:rPr lang="en-US" sz="2800" b="0" i="0" u="none" strike="noStrike" cap="none">
                <a:solidFill>
                  <a:schemeClr val="dk1"/>
                </a:solidFill>
                <a:latin typeface="Georgia"/>
                <a:ea typeface="Georgia"/>
                <a:cs typeface="Georgia"/>
                <a:sym typeface="Georgia"/>
              </a:rPr>
              <a:t>Referred to Adult Protective Services for investigation</a:t>
            </a:r>
          </a:p>
          <a:p>
            <a:pPr marL="273050" marR="0" lvl="0" indent="-273050" algn="l" rtl="0">
              <a:spcBef>
                <a:spcPts val="540"/>
              </a:spcBef>
              <a:spcAft>
                <a:spcPts val="0"/>
              </a:spcAft>
              <a:buClr>
                <a:schemeClr val="accent1"/>
              </a:buClr>
              <a:buSzPct val="85000"/>
              <a:buFont typeface="Noto Symbol"/>
              <a:buNone/>
            </a:pPr>
            <a:endParaRPr sz="2700" b="0" i="0" u="none" strike="noStrike" cap="none">
              <a:solidFill>
                <a:schemeClr val="dk1"/>
              </a:solidFill>
              <a:latin typeface="Georgia"/>
              <a:ea typeface="Georgia"/>
              <a:cs typeface="Georgia"/>
              <a:sym typeface="Georgia"/>
            </a:endParaRP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Shape 337"/>
          <p:cNvSpPr txBox="1">
            <a:spLocks noGrp="1"/>
          </p:cNvSpPr>
          <p:nvPr>
            <p:ph type="title"/>
          </p:nvPr>
        </p:nvSpPr>
        <p:spPr>
          <a:xfrm>
            <a:off x="301625" y="228600"/>
            <a:ext cx="8534399" cy="758825"/>
          </a:xfrm>
          <a:prstGeom prst="rect">
            <a:avLst/>
          </a:prstGeom>
          <a:noFill/>
          <a:ln>
            <a:noFill/>
          </a:ln>
        </p:spPr>
        <p:txBody>
          <a:bodyPr lIns="91425" tIns="45700" rIns="91425" bIns="45700" anchor="b" anchorCtr="0">
            <a:noAutofit/>
          </a:bodyPr>
          <a:lstStyle/>
          <a:p>
            <a:pPr marL="0" marR="0" lvl="0" indent="0" algn="ctr" rtl="0">
              <a:spcBef>
                <a:spcPts val="0"/>
              </a:spcBef>
              <a:spcAft>
                <a:spcPts val="0"/>
              </a:spcAft>
              <a:buSzPct val="25000"/>
              <a:buNone/>
            </a:pPr>
            <a:r>
              <a:rPr lang="en-US" sz="2800" b="1" i="0" u="none" strike="noStrike" cap="none">
                <a:solidFill>
                  <a:srgbClr val="00B050"/>
                </a:solidFill>
                <a:latin typeface="Georgia"/>
                <a:ea typeface="Georgia"/>
                <a:cs typeface="Georgia"/>
                <a:sym typeface="Georgia"/>
              </a:rPr>
              <a:t>Who do I call to make a Gatekeeper Referral?</a:t>
            </a:r>
          </a:p>
        </p:txBody>
      </p:sp>
      <p:sp>
        <p:nvSpPr>
          <p:cNvPr id="338" name="Shape 338"/>
          <p:cNvSpPr txBox="1">
            <a:spLocks noGrp="1"/>
          </p:cNvSpPr>
          <p:nvPr>
            <p:ph type="body" idx="1"/>
          </p:nvPr>
        </p:nvSpPr>
        <p:spPr>
          <a:xfrm>
            <a:off x="301625" y="1527175"/>
            <a:ext cx="8504237" cy="4572000"/>
          </a:xfrm>
          <a:prstGeom prst="rect">
            <a:avLst/>
          </a:prstGeom>
          <a:noFill/>
          <a:ln>
            <a:noFill/>
          </a:ln>
        </p:spPr>
        <p:txBody>
          <a:bodyPr lIns="91425" tIns="45700" rIns="91425" bIns="45700" anchor="t" anchorCtr="0">
            <a:noAutofit/>
          </a:bodyPr>
          <a:lstStyle/>
          <a:p>
            <a:pPr marL="273050" marR="0" lvl="0" indent="-273050" algn="l" rtl="0">
              <a:spcBef>
                <a:spcPts val="0"/>
              </a:spcBef>
              <a:spcAft>
                <a:spcPts val="0"/>
              </a:spcAft>
              <a:buClr>
                <a:schemeClr val="accent1"/>
              </a:buClr>
              <a:buSzPct val="85000"/>
              <a:buFont typeface="Noto Symbol"/>
              <a:buChar char="●"/>
            </a:pPr>
            <a:r>
              <a:rPr lang="en-US" sz="2700" b="0" i="0" u="none" strike="noStrike" cap="none">
                <a:solidFill>
                  <a:schemeClr val="dk1"/>
                </a:solidFill>
                <a:latin typeface="Georgia"/>
                <a:ea typeface="Georgia"/>
                <a:cs typeface="Georgia"/>
                <a:sym typeface="Georgia"/>
              </a:rPr>
              <a:t>In Multnomah County: </a:t>
            </a:r>
          </a:p>
          <a:p>
            <a:pPr marL="547688" marR="0" lvl="1" indent="-280988" algn="l" rtl="0">
              <a:spcBef>
                <a:spcPts val="560"/>
              </a:spcBef>
              <a:spcAft>
                <a:spcPts val="0"/>
              </a:spcAft>
              <a:buClr>
                <a:schemeClr val="accent2"/>
              </a:buClr>
              <a:buSzPct val="70000"/>
              <a:buFont typeface="Noto Symbol"/>
              <a:buChar char="○"/>
            </a:pPr>
            <a:r>
              <a:rPr lang="en-US" sz="2800" b="0" i="0" u="none" strike="noStrike" cap="none">
                <a:solidFill>
                  <a:schemeClr val="dk2"/>
                </a:solidFill>
                <a:latin typeface="Georgia"/>
                <a:ea typeface="Georgia"/>
                <a:cs typeface="Georgia"/>
                <a:sym typeface="Georgia"/>
              </a:rPr>
              <a:t>Please call the ADRC Helpline at 503-988-3646</a:t>
            </a:r>
          </a:p>
          <a:p>
            <a:pPr marL="547688" marR="0" lvl="1" indent="-280988" algn="l" rtl="0">
              <a:spcBef>
                <a:spcPts val="560"/>
              </a:spcBef>
              <a:spcAft>
                <a:spcPts val="0"/>
              </a:spcAft>
              <a:buClr>
                <a:schemeClr val="accent2"/>
              </a:buClr>
              <a:buSzPct val="70000"/>
              <a:buFont typeface="Noto Symbol"/>
              <a:buNone/>
            </a:pPr>
            <a:endParaRPr sz="2800" b="0" i="0" u="none" strike="noStrike" cap="none">
              <a:solidFill>
                <a:schemeClr val="dk2"/>
              </a:solidFill>
              <a:latin typeface="Georgia"/>
              <a:ea typeface="Georgia"/>
              <a:cs typeface="Georgia"/>
              <a:sym typeface="Georgia"/>
            </a:endParaRPr>
          </a:p>
          <a:p>
            <a:pPr marL="547688" marR="0" lvl="1" indent="-280988" algn="l" rtl="0">
              <a:spcBef>
                <a:spcPts val="560"/>
              </a:spcBef>
              <a:spcAft>
                <a:spcPts val="0"/>
              </a:spcAft>
              <a:buClr>
                <a:schemeClr val="accent2"/>
              </a:buClr>
              <a:buSzPct val="70000"/>
              <a:buFont typeface="Noto Symbol"/>
              <a:buChar char="○"/>
            </a:pPr>
            <a:r>
              <a:rPr lang="en-US" sz="2800" b="0" i="0" u="none" strike="noStrike" cap="none">
                <a:solidFill>
                  <a:schemeClr val="dk2"/>
                </a:solidFill>
                <a:latin typeface="Georgia"/>
                <a:ea typeface="Georgia"/>
                <a:cs typeface="Georgia"/>
                <a:sym typeface="Georgia"/>
              </a:rPr>
              <a:t>This is a 24/7 number!</a:t>
            </a:r>
          </a:p>
          <a:p>
            <a:pPr marL="547688" marR="0" lvl="1" indent="-280988" algn="l" rtl="0">
              <a:spcBef>
                <a:spcPts val="560"/>
              </a:spcBef>
              <a:spcAft>
                <a:spcPts val="0"/>
              </a:spcAft>
              <a:buClr>
                <a:schemeClr val="accent2"/>
              </a:buClr>
              <a:buSzPct val="70000"/>
              <a:buFont typeface="Noto Symbol"/>
              <a:buNone/>
            </a:pPr>
            <a:endParaRPr sz="2800" b="0" i="0" u="none" strike="noStrike" cap="none">
              <a:solidFill>
                <a:schemeClr val="dk2"/>
              </a:solidFill>
              <a:latin typeface="Georgia"/>
              <a:ea typeface="Georgia"/>
              <a:cs typeface="Georgia"/>
              <a:sym typeface="Georgia"/>
            </a:endParaRPr>
          </a:p>
          <a:p>
            <a:pPr marL="547688" marR="0" lvl="1" indent="-280988" algn="l" rtl="0">
              <a:spcBef>
                <a:spcPts val="560"/>
              </a:spcBef>
              <a:spcAft>
                <a:spcPts val="0"/>
              </a:spcAft>
              <a:buClr>
                <a:schemeClr val="accent2"/>
              </a:buClr>
              <a:buSzPct val="70000"/>
              <a:buFont typeface="Noto Symbol"/>
              <a:buChar char="○"/>
            </a:pPr>
            <a:r>
              <a:rPr lang="en-US" sz="2800" b="0" i="0" u="none" strike="noStrike" cap="none">
                <a:solidFill>
                  <a:schemeClr val="dk2"/>
                </a:solidFill>
                <a:latin typeface="Georgia"/>
                <a:ea typeface="Georgia"/>
                <a:cs typeface="Georgia"/>
                <a:sym typeface="Georgia"/>
              </a:rPr>
              <a:t>If your concern is urgent-- there is imminent danger please call 911!</a:t>
            </a:r>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43"/>
        <p:cNvGrpSpPr/>
        <p:nvPr/>
      </p:nvGrpSpPr>
      <p:grpSpPr>
        <a:xfrm>
          <a:off x="0" y="0"/>
          <a:ext cx="0" cy="0"/>
          <a:chOff x="0" y="0"/>
          <a:chExt cx="0" cy="0"/>
        </a:xfrm>
      </p:grpSpPr>
      <p:sp>
        <p:nvSpPr>
          <p:cNvPr id="344" name="Shape 344"/>
          <p:cNvSpPr txBox="1">
            <a:spLocks noGrp="1"/>
          </p:cNvSpPr>
          <p:nvPr>
            <p:ph type="title"/>
          </p:nvPr>
        </p:nvSpPr>
        <p:spPr>
          <a:xfrm>
            <a:off x="1201737" y="207962"/>
            <a:ext cx="7485061" cy="990599"/>
          </a:xfrm>
          <a:prstGeom prst="rect">
            <a:avLst/>
          </a:prstGeom>
          <a:noFill/>
          <a:ln>
            <a:noFill/>
          </a:ln>
        </p:spPr>
        <p:txBody>
          <a:bodyPr lIns="91425" tIns="45700" rIns="91425" bIns="45700" anchor="b" anchorCtr="0">
            <a:noAutofit/>
          </a:bodyPr>
          <a:lstStyle/>
          <a:p>
            <a:pPr marL="0" marR="0" lvl="0" indent="0" algn="ctr" rtl="0">
              <a:spcBef>
                <a:spcPts val="0"/>
              </a:spcBef>
              <a:spcAft>
                <a:spcPts val="0"/>
              </a:spcAft>
              <a:buSzPct val="25000"/>
              <a:buNone/>
            </a:pPr>
            <a:r>
              <a:rPr lang="en-US" sz="3200" b="1" i="0" u="none" strike="noStrike" cap="none">
                <a:solidFill>
                  <a:srgbClr val="00B050"/>
                </a:solidFill>
                <a:latin typeface="Georgia"/>
                <a:ea typeface="Georgia"/>
                <a:cs typeface="Georgia"/>
                <a:sym typeface="Georgia"/>
              </a:rPr>
              <a:t>What information should Gatekeepers report?</a:t>
            </a:r>
          </a:p>
        </p:txBody>
      </p:sp>
      <p:sp>
        <p:nvSpPr>
          <p:cNvPr id="345" name="Shape 345"/>
          <p:cNvSpPr txBox="1">
            <a:spLocks noGrp="1"/>
          </p:cNvSpPr>
          <p:nvPr>
            <p:ph type="body" idx="1"/>
          </p:nvPr>
        </p:nvSpPr>
        <p:spPr>
          <a:xfrm>
            <a:off x="849312" y="1752600"/>
            <a:ext cx="7877175" cy="4100512"/>
          </a:xfrm>
          <a:prstGeom prst="rect">
            <a:avLst/>
          </a:prstGeom>
          <a:noFill/>
          <a:ln>
            <a:noFill/>
          </a:ln>
        </p:spPr>
        <p:txBody>
          <a:bodyPr lIns="91425" tIns="45700" rIns="91425" bIns="45700" anchor="t" anchorCtr="0">
            <a:noAutofit/>
          </a:bodyPr>
          <a:lstStyle/>
          <a:p>
            <a:pPr marL="273050" marR="0" lvl="0" indent="-273050" algn="l" rtl="0">
              <a:lnSpc>
                <a:spcPct val="90000"/>
              </a:lnSpc>
              <a:spcBef>
                <a:spcPts val="0"/>
              </a:spcBef>
              <a:spcAft>
                <a:spcPts val="0"/>
              </a:spcAft>
              <a:buClr>
                <a:schemeClr val="accent1"/>
              </a:buClr>
              <a:buSzPct val="85000"/>
              <a:buFont typeface="Noto Symbol"/>
              <a:buChar char="●"/>
            </a:pPr>
            <a:r>
              <a:rPr lang="en-US" sz="2700" b="0" i="0" u="none" strike="noStrike" cap="none">
                <a:solidFill>
                  <a:schemeClr val="dk1"/>
                </a:solidFill>
                <a:latin typeface="Georgia"/>
                <a:ea typeface="Georgia"/>
                <a:cs typeface="Georgia"/>
                <a:sym typeface="Georgia"/>
              </a:rPr>
              <a:t> Customer’s name </a:t>
            </a:r>
          </a:p>
          <a:p>
            <a:pPr marL="273050" marR="0" lvl="0" indent="-273050" algn="l" rtl="0">
              <a:lnSpc>
                <a:spcPct val="90000"/>
              </a:lnSpc>
              <a:spcBef>
                <a:spcPts val="675"/>
              </a:spcBef>
              <a:spcAft>
                <a:spcPts val="0"/>
              </a:spcAft>
              <a:buClr>
                <a:schemeClr val="accent1"/>
              </a:buClr>
              <a:buSzPct val="85000"/>
              <a:buFont typeface="Noto Symbol"/>
              <a:buChar char="●"/>
            </a:pPr>
            <a:r>
              <a:rPr lang="en-US" sz="2700" b="0" i="0" u="none" strike="noStrike" cap="none">
                <a:solidFill>
                  <a:schemeClr val="dk1"/>
                </a:solidFill>
                <a:latin typeface="Georgia"/>
                <a:ea typeface="Georgia"/>
                <a:cs typeface="Georgia"/>
                <a:sym typeface="Georgia"/>
              </a:rPr>
              <a:t> Date of birth or age</a:t>
            </a:r>
          </a:p>
          <a:p>
            <a:pPr marL="273050" marR="0" lvl="0" indent="-273050" algn="l" rtl="0">
              <a:lnSpc>
                <a:spcPct val="90000"/>
              </a:lnSpc>
              <a:spcBef>
                <a:spcPts val="675"/>
              </a:spcBef>
              <a:spcAft>
                <a:spcPts val="0"/>
              </a:spcAft>
              <a:buClr>
                <a:schemeClr val="accent1"/>
              </a:buClr>
              <a:buSzPct val="85000"/>
              <a:buFont typeface="Noto Symbol"/>
              <a:buChar char="●"/>
            </a:pPr>
            <a:r>
              <a:rPr lang="en-US" sz="2700" b="0" i="0" u="none" strike="noStrike" cap="none">
                <a:solidFill>
                  <a:schemeClr val="dk1"/>
                </a:solidFill>
                <a:latin typeface="Georgia"/>
                <a:ea typeface="Georgia"/>
                <a:cs typeface="Georgia"/>
                <a:sym typeface="Georgia"/>
              </a:rPr>
              <a:t> Address     </a:t>
            </a:r>
          </a:p>
          <a:p>
            <a:pPr marL="273050" marR="0" lvl="0" indent="-273050" algn="l" rtl="0">
              <a:lnSpc>
                <a:spcPct val="90000"/>
              </a:lnSpc>
              <a:spcBef>
                <a:spcPts val="675"/>
              </a:spcBef>
              <a:spcAft>
                <a:spcPts val="0"/>
              </a:spcAft>
              <a:buClr>
                <a:schemeClr val="accent1"/>
              </a:buClr>
              <a:buSzPct val="85000"/>
              <a:buFont typeface="Noto Symbol"/>
              <a:buChar char="●"/>
            </a:pPr>
            <a:r>
              <a:rPr lang="en-US" sz="2700" b="0" i="0" u="none" strike="noStrike" cap="none">
                <a:solidFill>
                  <a:schemeClr val="dk1"/>
                </a:solidFill>
                <a:latin typeface="Georgia"/>
                <a:ea typeface="Georgia"/>
                <a:cs typeface="Georgia"/>
                <a:sym typeface="Georgia"/>
              </a:rPr>
              <a:t>Telephone number</a:t>
            </a:r>
          </a:p>
          <a:p>
            <a:pPr marL="273050" marR="0" lvl="0" indent="-273050" algn="l" rtl="0">
              <a:lnSpc>
                <a:spcPct val="90000"/>
              </a:lnSpc>
              <a:spcBef>
                <a:spcPts val="675"/>
              </a:spcBef>
              <a:spcAft>
                <a:spcPts val="0"/>
              </a:spcAft>
              <a:buClr>
                <a:schemeClr val="accent1"/>
              </a:buClr>
              <a:buSzPct val="85000"/>
              <a:buFont typeface="Noto Symbol"/>
              <a:buChar char="●"/>
            </a:pPr>
            <a:r>
              <a:rPr lang="en-US" sz="2700" b="0" i="0" u="none" strike="noStrike" cap="none">
                <a:solidFill>
                  <a:schemeClr val="dk1"/>
                </a:solidFill>
                <a:latin typeface="Georgia"/>
                <a:ea typeface="Georgia"/>
                <a:cs typeface="Georgia"/>
                <a:sym typeface="Georgia"/>
              </a:rPr>
              <a:t>A brief description of concerns, observations, what the customer has self-reported or disclosed</a:t>
            </a:r>
          </a:p>
          <a:p>
            <a:pPr marL="273050" marR="0" lvl="0" indent="-273050" algn="l" rtl="0">
              <a:lnSpc>
                <a:spcPct val="90000"/>
              </a:lnSpc>
              <a:spcBef>
                <a:spcPts val="675"/>
              </a:spcBef>
              <a:spcAft>
                <a:spcPts val="0"/>
              </a:spcAft>
              <a:buClr>
                <a:schemeClr val="accent1"/>
              </a:buClr>
              <a:buSzPct val="85000"/>
              <a:buFont typeface="Noto Symbol"/>
              <a:buChar char="●"/>
            </a:pPr>
            <a:r>
              <a:rPr lang="en-US" sz="2700" b="0" i="0" u="none" strike="noStrike" cap="none">
                <a:solidFill>
                  <a:schemeClr val="dk1"/>
                </a:solidFill>
                <a:latin typeface="Georgia"/>
                <a:ea typeface="Georgia"/>
                <a:cs typeface="Georgia"/>
                <a:sym typeface="Georgia"/>
              </a:rPr>
              <a:t>Gatekeeper’s contact information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45">
                                            <p:txEl>
                                              <p:pRg st="0" end="0"/>
                                            </p:txEl>
                                          </p:spTgt>
                                        </p:tgtEl>
                                        <p:attrNameLst>
                                          <p:attrName>style.visibility</p:attrName>
                                        </p:attrNameLst>
                                      </p:cBhvr>
                                      <p:to>
                                        <p:strVal val="visible"/>
                                      </p:to>
                                    </p:set>
                                    <p:anim calcmode="lin" valueType="num">
                                      <p:cBhvr additive="base">
                                        <p:cTn id="7" dur="500"/>
                                        <p:tgtEl>
                                          <p:spTgt spid="345">
                                            <p:txEl>
                                              <p:pRg st="0" end="0"/>
                                            </p:txEl>
                                          </p:spTgt>
                                        </p:tgtEl>
                                        <p:attrNameLst>
                                          <p:attrName>ppt_x</p:attrName>
                                        </p:attrNameLst>
                                      </p:cBhvr>
                                      <p:tavLst>
                                        <p:tav tm="0">
                                          <p:val>
                                            <p:strVal val="#ppt_x-1"/>
                                          </p:val>
                                        </p:tav>
                                        <p:tav tm="100000">
                                          <p:val>
                                            <p:strVal val="#ppt_x"/>
                                          </p:val>
                                        </p:tav>
                                      </p:tavLst>
                                    </p:anim>
                                  </p:childTnLst>
                                </p:cTn>
                              </p:par>
                              <p:par>
                                <p:cTn id="8" presetID="2" presetClass="entr" presetSubtype="8" fill="hold" nodeType="withEffect">
                                  <p:stCondLst>
                                    <p:cond delay="0"/>
                                  </p:stCondLst>
                                  <p:childTnLst>
                                    <p:set>
                                      <p:cBhvr>
                                        <p:cTn id="9" dur="1" fill="hold">
                                          <p:stCondLst>
                                            <p:cond delay="0"/>
                                          </p:stCondLst>
                                        </p:cTn>
                                        <p:tgtEl>
                                          <p:spTgt spid="345">
                                            <p:txEl>
                                              <p:pRg st="1" end="1"/>
                                            </p:txEl>
                                          </p:spTgt>
                                        </p:tgtEl>
                                        <p:attrNameLst>
                                          <p:attrName>style.visibility</p:attrName>
                                        </p:attrNameLst>
                                      </p:cBhvr>
                                      <p:to>
                                        <p:strVal val="visible"/>
                                      </p:to>
                                    </p:set>
                                    <p:anim calcmode="lin" valueType="num">
                                      <p:cBhvr additive="base">
                                        <p:cTn id="10" dur="500"/>
                                        <p:tgtEl>
                                          <p:spTgt spid="345">
                                            <p:txEl>
                                              <p:pRg st="1" end="1"/>
                                            </p:txEl>
                                          </p:spTgt>
                                        </p:tgtEl>
                                        <p:attrNameLst>
                                          <p:attrName>ppt_x</p:attrName>
                                        </p:attrNameLst>
                                      </p:cBhvr>
                                      <p:tavLst>
                                        <p:tav tm="0">
                                          <p:val>
                                            <p:strVal val="#ppt_x-1"/>
                                          </p:val>
                                        </p:tav>
                                        <p:tav tm="100000">
                                          <p:val>
                                            <p:strVal val="#ppt_x"/>
                                          </p:val>
                                        </p:tav>
                                      </p:tavLst>
                                    </p:anim>
                                  </p:childTnLst>
                                </p:cTn>
                              </p:par>
                              <p:par>
                                <p:cTn id="11" presetID="2" presetClass="entr" presetSubtype="8" fill="hold" nodeType="withEffect">
                                  <p:stCondLst>
                                    <p:cond delay="0"/>
                                  </p:stCondLst>
                                  <p:childTnLst>
                                    <p:set>
                                      <p:cBhvr>
                                        <p:cTn id="12" dur="1" fill="hold">
                                          <p:stCondLst>
                                            <p:cond delay="0"/>
                                          </p:stCondLst>
                                        </p:cTn>
                                        <p:tgtEl>
                                          <p:spTgt spid="345">
                                            <p:txEl>
                                              <p:pRg st="2" end="2"/>
                                            </p:txEl>
                                          </p:spTgt>
                                        </p:tgtEl>
                                        <p:attrNameLst>
                                          <p:attrName>style.visibility</p:attrName>
                                        </p:attrNameLst>
                                      </p:cBhvr>
                                      <p:to>
                                        <p:strVal val="visible"/>
                                      </p:to>
                                    </p:set>
                                    <p:anim calcmode="lin" valueType="num">
                                      <p:cBhvr additive="base">
                                        <p:cTn id="13" dur="500"/>
                                        <p:tgtEl>
                                          <p:spTgt spid="345">
                                            <p:txEl>
                                              <p:pRg st="2" end="2"/>
                                            </p:txEl>
                                          </p:spTgt>
                                        </p:tgtEl>
                                        <p:attrNameLst>
                                          <p:attrName>ppt_x</p:attrName>
                                        </p:attrNameLst>
                                      </p:cBhvr>
                                      <p:tavLst>
                                        <p:tav tm="0">
                                          <p:val>
                                            <p:strVal val="#ppt_x-1"/>
                                          </p:val>
                                        </p:tav>
                                        <p:tav tm="100000">
                                          <p:val>
                                            <p:strVal val="#ppt_x"/>
                                          </p:val>
                                        </p:tav>
                                      </p:tavLst>
                                    </p:anim>
                                  </p:childTnLst>
                                </p:cTn>
                              </p:par>
                              <p:par>
                                <p:cTn id="14" presetID="2" presetClass="entr" presetSubtype="8" fill="hold" nodeType="withEffect">
                                  <p:stCondLst>
                                    <p:cond delay="0"/>
                                  </p:stCondLst>
                                  <p:childTnLst>
                                    <p:set>
                                      <p:cBhvr>
                                        <p:cTn id="15" dur="1" fill="hold">
                                          <p:stCondLst>
                                            <p:cond delay="0"/>
                                          </p:stCondLst>
                                        </p:cTn>
                                        <p:tgtEl>
                                          <p:spTgt spid="345">
                                            <p:txEl>
                                              <p:pRg st="3" end="3"/>
                                            </p:txEl>
                                          </p:spTgt>
                                        </p:tgtEl>
                                        <p:attrNameLst>
                                          <p:attrName>style.visibility</p:attrName>
                                        </p:attrNameLst>
                                      </p:cBhvr>
                                      <p:to>
                                        <p:strVal val="visible"/>
                                      </p:to>
                                    </p:set>
                                    <p:anim calcmode="lin" valueType="num">
                                      <p:cBhvr additive="base">
                                        <p:cTn id="16" dur="500"/>
                                        <p:tgtEl>
                                          <p:spTgt spid="345">
                                            <p:txEl>
                                              <p:pRg st="3" end="3"/>
                                            </p:txEl>
                                          </p:spTgt>
                                        </p:tgtEl>
                                        <p:attrNameLst>
                                          <p:attrName>ppt_x</p:attrName>
                                        </p:attrNameLst>
                                      </p:cBhvr>
                                      <p:tavLst>
                                        <p:tav tm="0">
                                          <p:val>
                                            <p:strVal val="#ppt_x-1"/>
                                          </p:val>
                                        </p:tav>
                                        <p:tav tm="100000">
                                          <p:val>
                                            <p:strVal val="#ppt_x"/>
                                          </p:val>
                                        </p:tav>
                                      </p:tavLst>
                                    </p:anim>
                                  </p:childTnLst>
                                </p:cTn>
                              </p:par>
                              <p:par>
                                <p:cTn id="17" presetID="2" presetClass="entr" presetSubtype="8" fill="hold" nodeType="withEffect">
                                  <p:stCondLst>
                                    <p:cond delay="0"/>
                                  </p:stCondLst>
                                  <p:childTnLst>
                                    <p:set>
                                      <p:cBhvr>
                                        <p:cTn id="18" dur="1" fill="hold">
                                          <p:stCondLst>
                                            <p:cond delay="0"/>
                                          </p:stCondLst>
                                        </p:cTn>
                                        <p:tgtEl>
                                          <p:spTgt spid="345">
                                            <p:txEl>
                                              <p:pRg st="4" end="4"/>
                                            </p:txEl>
                                          </p:spTgt>
                                        </p:tgtEl>
                                        <p:attrNameLst>
                                          <p:attrName>style.visibility</p:attrName>
                                        </p:attrNameLst>
                                      </p:cBhvr>
                                      <p:to>
                                        <p:strVal val="visible"/>
                                      </p:to>
                                    </p:set>
                                    <p:anim calcmode="lin" valueType="num">
                                      <p:cBhvr additive="base">
                                        <p:cTn id="19" dur="500"/>
                                        <p:tgtEl>
                                          <p:spTgt spid="345">
                                            <p:txEl>
                                              <p:pRg st="4" end="4"/>
                                            </p:txEl>
                                          </p:spTgt>
                                        </p:tgtEl>
                                        <p:attrNameLst>
                                          <p:attrName>ppt_x</p:attrName>
                                        </p:attrNameLst>
                                      </p:cBhvr>
                                      <p:tavLst>
                                        <p:tav tm="0">
                                          <p:val>
                                            <p:strVal val="#ppt_x-1"/>
                                          </p:val>
                                        </p:tav>
                                        <p:tav tm="100000">
                                          <p:val>
                                            <p:strVal val="#ppt_x"/>
                                          </p:val>
                                        </p:tav>
                                      </p:tavLst>
                                    </p:anim>
                                  </p:childTnLst>
                                </p:cTn>
                              </p:par>
                              <p:par>
                                <p:cTn id="20" presetID="2" presetClass="entr" presetSubtype="8" fill="hold" nodeType="withEffect">
                                  <p:stCondLst>
                                    <p:cond delay="0"/>
                                  </p:stCondLst>
                                  <p:childTnLst>
                                    <p:set>
                                      <p:cBhvr>
                                        <p:cTn id="21" dur="1" fill="hold">
                                          <p:stCondLst>
                                            <p:cond delay="0"/>
                                          </p:stCondLst>
                                        </p:cTn>
                                        <p:tgtEl>
                                          <p:spTgt spid="345">
                                            <p:txEl>
                                              <p:pRg st="5" end="5"/>
                                            </p:txEl>
                                          </p:spTgt>
                                        </p:tgtEl>
                                        <p:attrNameLst>
                                          <p:attrName>style.visibility</p:attrName>
                                        </p:attrNameLst>
                                      </p:cBhvr>
                                      <p:to>
                                        <p:strVal val="visible"/>
                                      </p:to>
                                    </p:set>
                                    <p:anim calcmode="lin" valueType="num">
                                      <p:cBhvr additive="base">
                                        <p:cTn id="22" dur="500"/>
                                        <p:tgtEl>
                                          <p:spTgt spid="345">
                                            <p:txEl>
                                              <p:pRg st="5" end="5"/>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49"/>
        <p:cNvGrpSpPr/>
        <p:nvPr/>
      </p:nvGrpSpPr>
      <p:grpSpPr>
        <a:xfrm>
          <a:off x="0" y="0"/>
          <a:ext cx="0" cy="0"/>
          <a:chOff x="0" y="0"/>
          <a:chExt cx="0" cy="0"/>
        </a:xfrm>
      </p:grpSpPr>
      <p:sp>
        <p:nvSpPr>
          <p:cNvPr id="350" name="Shape 350"/>
          <p:cNvSpPr txBox="1">
            <a:spLocks noGrp="1"/>
          </p:cNvSpPr>
          <p:nvPr>
            <p:ph type="title"/>
          </p:nvPr>
        </p:nvSpPr>
        <p:spPr>
          <a:xfrm>
            <a:off x="301625" y="228600"/>
            <a:ext cx="8534399" cy="758825"/>
          </a:xfrm>
          <a:prstGeom prst="rect">
            <a:avLst/>
          </a:prstGeom>
          <a:noFill/>
          <a:ln>
            <a:noFill/>
          </a:ln>
        </p:spPr>
        <p:txBody>
          <a:bodyPr lIns="91425" tIns="45700" rIns="91425" bIns="45700" anchor="b" anchorCtr="0">
            <a:noAutofit/>
          </a:bodyPr>
          <a:lstStyle/>
          <a:p>
            <a:pPr marL="0" marR="0" lvl="0" indent="0" algn="ctr" rtl="0">
              <a:spcBef>
                <a:spcPts val="0"/>
              </a:spcBef>
              <a:spcAft>
                <a:spcPts val="0"/>
              </a:spcAft>
              <a:buSzPct val="25000"/>
              <a:buNone/>
            </a:pPr>
            <a:r>
              <a:rPr lang="en-US" sz="3300" b="1" i="0" u="none" strike="noStrike" cap="none">
                <a:solidFill>
                  <a:srgbClr val="00B050"/>
                </a:solidFill>
                <a:latin typeface="Georgia"/>
                <a:ea typeface="Georgia"/>
                <a:cs typeface="Georgia"/>
                <a:sym typeface="Georgia"/>
              </a:rPr>
              <a:t>Anonymity and Confidentiality</a:t>
            </a:r>
          </a:p>
        </p:txBody>
      </p:sp>
      <p:sp>
        <p:nvSpPr>
          <p:cNvPr id="351" name="Shape 351"/>
          <p:cNvSpPr txBox="1">
            <a:spLocks noGrp="1"/>
          </p:cNvSpPr>
          <p:nvPr>
            <p:ph type="body" idx="1"/>
          </p:nvPr>
        </p:nvSpPr>
        <p:spPr>
          <a:xfrm>
            <a:off x="301625" y="1527175"/>
            <a:ext cx="8504237" cy="4572000"/>
          </a:xfrm>
          <a:prstGeom prst="rect">
            <a:avLst/>
          </a:prstGeom>
          <a:noFill/>
          <a:ln>
            <a:noFill/>
          </a:ln>
        </p:spPr>
        <p:txBody>
          <a:bodyPr lIns="91425" tIns="45700" rIns="91425" bIns="45700" anchor="t" anchorCtr="0">
            <a:noAutofit/>
          </a:bodyPr>
          <a:lstStyle/>
          <a:p>
            <a:pPr marL="547688" marR="0" lvl="1" indent="-280988" algn="l" rtl="0">
              <a:spcBef>
                <a:spcPts val="0"/>
              </a:spcBef>
              <a:spcAft>
                <a:spcPts val="0"/>
              </a:spcAft>
              <a:buClr>
                <a:schemeClr val="accent2"/>
              </a:buClr>
              <a:buSzPct val="70000"/>
              <a:buFont typeface="Noto Symbol"/>
              <a:buNone/>
            </a:pPr>
            <a:endParaRPr sz="2800" b="1" i="0" u="none" strike="noStrike" cap="none" dirty="0">
              <a:solidFill>
                <a:schemeClr val="dk1"/>
              </a:solidFill>
              <a:latin typeface="Georgia"/>
              <a:ea typeface="Georgia"/>
              <a:cs typeface="Georgia"/>
              <a:sym typeface="Georgia"/>
            </a:endParaRPr>
          </a:p>
          <a:p>
            <a:pPr marL="547688" marR="0" lvl="1" indent="-280988" algn="l" rtl="0">
              <a:spcBef>
                <a:spcPts val="560"/>
              </a:spcBef>
              <a:spcAft>
                <a:spcPts val="0"/>
              </a:spcAft>
              <a:buClr>
                <a:schemeClr val="accent2"/>
              </a:buClr>
              <a:buSzPct val="70000"/>
              <a:buFont typeface="Noto Symbol"/>
              <a:buChar char="○"/>
            </a:pPr>
            <a:r>
              <a:rPr lang="en-US" sz="2800" b="1" i="0" u="none" strike="noStrike" cap="none" dirty="0">
                <a:solidFill>
                  <a:schemeClr val="dk1"/>
                </a:solidFill>
                <a:latin typeface="Georgia"/>
                <a:ea typeface="Georgia"/>
                <a:cs typeface="Georgia"/>
                <a:sym typeface="Georgia"/>
              </a:rPr>
              <a:t>Anonymous:  </a:t>
            </a:r>
            <a:r>
              <a:rPr lang="en-US" sz="2800" b="0" i="0" u="none" strike="noStrike" cap="none" dirty="0">
                <a:solidFill>
                  <a:schemeClr val="dk1"/>
                </a:solidFill>
                <a:latin typeface="Georgia"/>
                <a:ea typeface="Georgia"/>
                <a:cs typeface="Georgia"/>
                <a:sym typeface="Georgia"/>
              </a:rPr>
              <a:t>your name will not be tied to the report or shared– total anonymity</a:t>
            </a:r>
          </a:p>
          <a:p>
            <a:pPr marL="547688" marR="0" lvl="1" indent="-280988" algn="l" rtl="0">
              <a:spcBef>
                <a:spcPts val="560"/>
              </a:spcBef>
              <a:spcAft>
                <a:spcPts val="0"/>
              </a:spcAft>
              <a:buClr>
                <a:schemeClr val="accent2"/>
              </a:buClr>
              <a:buSzPct val="70000"/>
              <a:buFont typeface="Noto Symbol"/>
              <a:buNone/>
            </a:pPr>
            <a:endParaRPr sz="2800" b="0" i="0" u="none" strike="noStrike" cap="none" dirty="0">
              <a:solidFill>
                <a:schemeClr val="dk1"/>
              </a:solidFill>
              <a:latin typeface="Georgia"/>
              <a:ea typeface="Georgia"/>
              <a:cs typeface="Georgia"/>
              <a:sym typeface="Georgia"/>
            </a:endParaRPr>
          </a:p>
          <a:p>
            <a:pPr marL="547688" marR="0" lvl="1" indent="-280988" algn="l" rtl="0">
              <a:spcBef>
                <a:spcPts val="560"/>
              </a:spcBef>
              <a:spcAft>
                <a:spcPts val="0"/>
              </a:spcAft>
              <a:buClr>
                <a:schemeClr val="accent2"/>
              </a:buClr>
              <a:buSzPct val="70000"/>
              <a:buFont typeface="Noto Symbol"/>
              <a:buChar char="○"/>
            </a:pPr>
            <a:r>
              <a:rPr lang="en-US" sz="2800" b="1" i="0" u="none" strike="noStrike" cap="none" dirty="0">
                <a:solidFill>
                  <a:schemeClr val="dk1"/>
                </a:solidFill>
                <a:latin typeface="Georgia"/>
                <a:ea typeface="Georgia"/>
                <a:cs typeface="Georgia"/>
                <a:sym typeface="Georgia"/>
              </a:rPr>
              <a:t>Confidential:  </a:t>
            </a:r>
            <a:r>
              <a:rPr lang="en-US" sz="2800" b="0" i="0" u="none" strike="noStrike" cap="none" dirty="0">
                <a:solidFill>
                  <a:schemeClr val="dk1"/>
                </a:solidFill>
                <a:latin typeface="Georgia"/>
                <a:ea typeface="Georgia"/>
                <a:cs typeface="Georgia"/>
                <a:sym typeface="Georgia"/>
              </a:rPr>
              <a:t>your name will be kept private to the client, alleged victim, alleged perpetrator, </a:t>
            </a:r>
            <a:r>
              <a:rPr lang="en-US" sz="2800" b="0" i="0" u="none" strike="noStrike" cap="none" dirty="0" err="1">
                <a:solidFill>
                  <a:schemeClr val="dk1"/>
                </a:solidFill>
                <a:latin typeface="Georgia"/>
                <a:ea typeface="Georgia"/>
                <a:cs typeface="Georgia"/>
                <a:sym typeface="Georgia"/>
              </a:rPr>
              <a:t>etc</a:t>
            </a:r>
            <a:r>
              <a:rPr lang="en-US" sz="2800" b="0" i="0" u="none" strike="noStrike" cap="none" dirty="0">
                <a:solidFill>
                  <a:schemeClr val="dk1"/>
                </a:solidFill>
                <a:latin typeface="Georgia"/>
                <a:ea typeface="Georgia"/>
                <a:cs typeface="Georgia"/>
                <a:sym typeface="Georgia"/>
              </a:rPr>
              <a:t> but will be on the report for follow up as needed</a:t>
            </a:r>
          </a:p>
          <a:p>
            <a:pPr marL="273050" marR="0" lvl="0" indent="-273050" algn="l" rtl="0">
              <a:spcBef>
                <a:spcPts val="540"/>
              </a:spcBef>
              <a:spcAft>
                <a:spcPts val="0"/>
              </a:spcAft>
              <a:buClr>
                <a:schemeClr val="accent1"/>
              </a:buClr>
              <a:buSzPct val="85000"/>
              <a:buFont typeface="Noto Symbol"/>
              <a:buNone/>
            </a:pPr>
            <a:endParaRPr sz="2700" b="0" i="0" u="none" strike="noStrike" cap="none" dirty="0">
              <a:solidFill>
                <a:schemeClr val="dk1"/>
              </a:solidFill>
              <a:latin typeface="Georgia"/>
              <a:ea typeface="Georgia"/>
              <a:cs typeface="Georgia"/>
              <a:sym typeface="Georgia"/>
            </a:endParaRPr>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Studies</a:t>
            </a:r>
            <a:endParaRPr lang="en-US" dirty="0"/>
          </a:p>
        </p:txBody>
      </p:sp>
      <p:sp>
        <p:nvSpPr>
          <p:cNvPr id="3" name="Text Placeholder 2"/>
          <p:cNvSpPr>
            <a:spLocks noGrp="1"/>
          </p:cNvSpPr>
          <p:nvPr>
            <p:ph type="body" idx="1"/>
          </p:nvPr>
        </p:nvSpPr>
        <p:spPr>
          <a:xfrm>
            <a:off x="304800" y="1447800"/>
            <a:ext cx="8503920" cy="4572000"/>
          </a:xfrm>
        </p:spPr>
        <p:txBody>
          <a:bodyPr/>
          <a:lstStyle/>
          <a:p>
            <a:pPr marL="488633" lvl="0" indent="-342900">
              <a:buFont typeface="+mj-lt"/>
              <a:buAutoNum type="arabicPeriod"/>
            </a:pPr>
            <a:r>
              <a:rPr lang="en-US" sz="1600" dirty="0"/>
              <a:t>A new customer seems to be extremely confused and delusional.  She thinks people are coming into her home at night and rearranging her furniture and turning lights on and off. She also thinks people are stealing her electricity</a:t>
            </a:r>
            <a:r>
              <a:rPr lang="en-US" sz="1600" dirty="0" smtClean="0"/>
              <a:t>.</a:t>
            </a:r>
            <a:endParaRPr lang="en-US" sz="1600" dirty="0"/>
          </a:p>
          <a:p>
            <a:pPr marL="488633" lvl="0" indent="-342900">
              <a:buFont typeface="+mj-lt"/>
              <a:buAutoNum type="arabicPeriod"/>
            </a:pPr>
            <a:r>
              <a:rPr lang="en-US" sz="1600" dirty="0"/>
              <a:t>You have noticed that Mrs. Smith is having a more difficult time doing her normal routine – she is less mobile, doesn’t seem to pay attention when you ask her questions, more forgetful.  Lately she has been accompanied by a caregiver – Betty. You think this is great that Mrs. Smith has help, but you have a funny feeling about Betty.  She doesn’t let Mrs. Smith answer questions, she tells you what Mrs. Smith wants, and she seems to be running Mrs. Smith’ s life</a:t>
            </a:r>
            <a:r>
              <a:rPr lang="en-US" sz="1600" dirty="0" smtClean="0"/>
              <a:t>.</a:t>
            </a:r>
            <a:endParaRPr lang="en-US" sz="1600" dirty="0"/>
          </a:p>
          <a:p>
            <a:pPr marL="488633" lvl="0" indent="-342900">
              <a:buFont typeface="+mj-lt"/>
              <a:buAutoNum type="arabicPeriod"/>
            </a:pPr>
            <a:r>
              <a:rPr lang="en-US" sz="1600" dirty="0" smtClean="0"/>
              <a:t>You </a:t>
            </a:r>
            <a:r>
              <a:rPr lang="en-US" sz="1600" dirty="0"/>
              <a:t>notice that mail is stacked up and newspapers haven’t been brought in for weeks at Jose’s home.  He says he’s just too tired to deal with it and he never gets any “real” mail anyway</a:t>
            </a:r>
            <a:r>
              <a:rPr lang="en-US" sz="1600" dirty="0" smtClean="0"/>
              <a:t>.</a:t>
            </a:r>
            <a:endParaRPr lang="en-US" sz="1600" dirty="0"/>
          </a:p>
          <a:p>
            <a:pPr marL="488633" lvl="0" indent="-342900">
              <a:buFont typeface="+mj-lt"/>
              <a:buAutoNum type="arabicPeriod"/>
            </a:pPr>
            <a:r>
              <a:rPr lang="en-US" sz="1600" dirty="0"/>
              <a:t>John’s body odor is very strong, as though he had not bathed in weeks. He mentions that “washing up” hurts, so he just doesn’t do it anymore</a:t>
            </a:r>
            <a:r>
              <a:rPr lang="en-US" sz="1600" dirty="0" smtClean="0"/>
              <a:t>.</a:t>
            </a:r>
            <a:endParaRPr lang="en-US" sz="1600" dirty="0"/>
          </a:p>
          <a:p>
            <a:pPr marL="488633" lvl="0" indent="-342900">
              <a:buFont typeface="+mj-lt"/>
              <a:buAutoNum type="arabicPeriod"/>
            </a:pPr>
            <a:r>
              <a:rPr lang="en-US" sz="1600" dirty="0"/>
              <a:t>You see a shut-off notice on Dorothy’s door for failing to pay her utilities for several months. She didn’t know anything about it when you mention it</a:t>
            </a:r>
            <a:r>
              <a:rPr lang="en-US" sz="1600" dirty="0" smtClean="0"/>
              <a:t>.</a:t>
            </a:r>
            <a:endParaRPr lang="en-US" sz="1600" dirty="0"/>
          </a:p>
        </p:txBody>
      </p:sp>
    </p:spTree>
    <p:extLst>
      <p:ext uri="{BB962C8B-B14F-4D97-AF65-F5344CB8AC3E}">
        <p14:creationId xmlns:p14="http://schemas.microsoft.com/office/powerpoint/2010/main" val="34932091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Studies</a:t>
            </a:r>
            <a:endParaRPr lang="en-US" dirty="0"/>
          </a:p>
        </p:txBody>
      </p:sp>
      <p:sp>
        <p:nvSpPr>
          <p:cNvPr id="3" name="Text Placeholder 2"/>
          <p:cNvSpPr>
            <a:spLocks noGrp="1"/>
          </p:cNvSpPr>
          <p:nvPr>
            <p:ph type="body" idx="1"/>
          </p:nvPr>
        </p:nvSpPr>
        <p:spPr/>
        <p:txBody>
          <a:bodyPr/>
          <a:lstStyle/>
          <a:p>
            <a:pPr lvl="0"/>
            <a:r>
              <a:rPr lang="en-US" sz="3200" dirty="0"/>
              <a:t>A new customer seems to be extremely confused and delusional.  She thinks people are coming into her home at night and rearranging her furniture and turning lights on and off. She also thinks people are stealing her electricity.</a:t>
            </a:r>
          </a:p>
          <a:p>
            <a:endParaRPr lang="en-US" dirty="0"/>
          </a:p>
        </p:txBody>
      </p:sp>
    </p:spTree>
    <p:extLst>
      <p:ext uri="{BB962C8B-B14F-4D97-AF65-F5344CB8AC3E}">
        <p14:creationId xmlns:p14="http://schemas.microsoft.com/office/powerpoint/2010/main" val="19496196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Studies</a:t>
            </a:r>
            <a:endParaRPr lang="en-US" dirty="0"/>
          </a:p>
        </p:txBody>
      </p:sp>
      <p:sp>
        <p:nvSpPr>
          <p:cNvPr id="3" name="Text Placeholder 2"/>
          <p:cNvSpPr>
            <a:spLocks noGrp="1"/>
          </p:cNvSpPr>
          <p:nvPr>
            <p:ph type="body" idx="1"/>
          </p:nvPr>
        </p:nvSpPr>
        <p:spPr/>
        <p:txBody>
          <a:bodyPr/>
          <a:lstStyle/>
          <a:p>
            <a:pPr lvl="0"/>
            <a:r>
              <a:rPr lang="en-US" sz="2800" dirty="0"/>
              <a:t>You have noticed that Mrs. Smith is having a more difficult time doing her normal routine – she is less mobile, doesn’t seem to pay attention when you ask her questions, more forgetful.  Lately she has been accompanied by a caregiver – Betty. You think this is great that Mrs. Smith has help, but you have a funny feeling about Betty.  She doesn’t let Mrs. Smith answer questions, she tells you what Mrs. Smith wants, and she seems to be running Mrs. Smith’ s life.</a:t>
            </a:r>
          </a:p>
          <a:p>
            <a:endParaRPr lang="en-US" dirty="0"/>
          </a:p>
        </p:txBody>
      </p:sp>
    </p:spTree>
    <p:extLst>
      <p:ext uri="{BB962C8B-B14F-4D97-AF65-F5344CB8AC3E}">
        <p14:creationId xmlns:p14="http://schemas.microsoft.com/office/powerpoint/2010/main" val="27819048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Studies	</a:t>
            </a:r>
            <a:endParaRPr lang="en-US" dirty="0"/>
          </a:p>
        </p:txBody>
      </p:sp>
      <p:sp>
        <p:nvSpPr>
          <p:cNvPr id="3" name="Text Placeholder 2"/>
          <p:cNvSpPr>
            <a:spLocks noGrp="1"/>
          </p:cNvSpPr>
          <p:nvPr>
            <p:ph type="body" idx="1"/>
          </p:nvPr>
        </p:nvSpPr>
        <p:spPr/>
        <p:txBody>
          <a:bodyPr/>
          <a:lstStyle/>
          <a:p>
            <a:pPr lvl="0"/>
            <a:r>
              <a:rPr lang="en-US" sz="3600" dirty="0"/>
              <a:t>You notice that mail is stacked up and newspapers haven’t been brought in for weeks at Jose’s home.  He says he’s just too tired to deal with it and he never gets any “real” mail anyway</a:t>
            </a:r>
            <a:r>
              <a:rPr lang="en-US" sz="3600" dirty="0" smtClean="0"/>
              <a:t>.</a:t>
            </a:r>
            <a:endParaRPr lang="en-US" sz="3600" dirty="0"/>
          </a:p>
        </p:txBody>
      </p:sp>
    </p:spTree>
    <p:extLst>
      <p:ext uri="{BB962C8B-B14F-4D97-AF65-F5344CB8AC3E}">
        <p14:creationId xmlns:p14="http://schemas.microsoft.com/office/powerpoint/2010/main" val="16408583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Studies</a:t>
            </a:r>
            <a:endParaRPr lang="en-US" dirty="0"/>
          </a:p>
        </p:txBody>
      </p:sp>
      <p:sp>
        <p:nvSpPr>
          <p:cNvPr id="3" name="Text Placeholder 2"/>
          <p:cNvSpPr>
            <a:spLocks noGrp="1"/>
          </p:cNvSpPr>
          <p:nvPr>
            <p:ph type="body" idx="1"/>
          </p:nvPr>
        </p:nvSpPr>
        <p:spPr/>
        <p:txBody>
          <a:bodyPr/>
          <a:lstStyle/>
          <a:p>
            <a:pPr lvl="0"/>
            <a:r>
              <a:rPr lang="en-US" sz="3600" dirty="0" smtClean="0"/>
              <a:t>John’s body odor is very strong, as though he had not bathed in weeks. He mentions that “washing up” hurts, so he just doesn’t do it anymore.</a:t>
            </a:r>
            <a:endParaRPr lang="en-US" sz="3600" dirty="0"/>
          </a:p>
        </p:txBody>
      </p:sp>
    </p:spTree>
    <p:extLst>
      <p:ext uri="{BB962C8B-B14F-4D97-AF65-F5344CB8AC3E}">
        <p14:creationId xmlns:p14="http://schemas.microsoft.com/office/powerpoint/2010/main" val="2978512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Shape 199"/>
          <p:cNvSpPr txBox="1">
            <a:spLocks noGrp="1"/>
          </p:cNvSpPr>
          <p:nvPr>
            <p:ph type="title"/>
          </p:nvPr>
        </p:nvSpPr>
        <p:spPr>
          <a:xfrm>
            <a:off x="301625" y="228600"/>
            <a:ext cx="8534399" cy="758825"/>
          </a:xfrm>
          <a:prstGeom prst="rect">
            <a:avLst/>
          </a:prstGeom>
          <a:noFill/>
          <a:ln>
            <a:noFill/>
          </a:ln>
        </p:spPr>
        <p:txBody>
          <a:bodyPr lIns="91425" tIns="45700" rIns="91425" bIns="45700" anchor="b" anchorCtr="0">
            <a:noAutofit/>
          </a:bodyPr>
          <a:lstStyle/>
          <a:p>
            <a:pPr marL="0" marR="0" lvl="0" indent="0" algn="ctr" rtl="0">
              <a:spcBef>
                <a:spcPts val="0"/>
              </a:spcBef>
              <a:spcAft>
                <a:spcPts val="0"/>
              </a:spcAft>
              <a:buSzPct val="25000"/>
              <a:buNone/>
            </a:pPr>
            <a:r>
              <a:rPr lang="en-US" sz="3800" b="1" i="0" u="none" strike="noStrike" cap="none">
                <a:solidFill>
                  <a:srgbClr val="00B050"/>
                </a:solidFill>
                <a:latin typeface="Georgia"/>
                <a:ea typeface="Georgia"/>
                <a:cs typeface="Georgia"/>
                <a:sym typeface="Georgia"/>
              </a:rPr>
              <a:t>ADRC in Oregon</a:t>
            </a:r>
          </a:p>
        </p:txBody>
      </p:sp>
      <p:sp>
        <p:nvSpPr>
          <p:cNvPr id="200" name="Shape 200"/>
          <p:cNvSpPr txBox="1">
            <a:spLocks noGrp="1"/>
          </p:cNvSpPr>
          <p:nvPr>
            <p:ph type="body" idx="1"/>
          </p:nvPr>
        </p:nvSpPr>
        <p:spPr>
          <a:xfrm>
            <a:off x="914400" y="1600200"/>
            <a:ext cx="3398838" cy="4530724"/>
          </a:xfrm>
          <a:prstGeom prst="rect">
            <a:avLst/>
          </a:prstGeom>
          <a:noFill/>
          <a:ln>
            <a:noFill/>
          </a:ln>
        </p:spPr>
        <p:txBody>
          <a:bodyPr lIns="91425" tIns="45700" rIns="91425" bIns="45700" anchor="t" anchorCtr="0">
            <a:noAutofit/>
          </a:bodyPr>
          <a:lstStyle/>
          <a:p>
            <a:pPr marL="274320" marR="0" lvl="0" indent="-274320" algn="l" rtl="0">
              <a:lnSpc>
                <a:spcPct val="90000"/>
              </a:lnSpc>
              <a:spcBef>
                <a:spcPts val="0"/>
              </a:spcBef>
              <a:spcAft>
                <a:spcPts val="0"/>
              </a:spcAft>
              <a:buClr>
                <a:schemeClr val="accent1"/>
              </a:buClr>
              <a:buSzPct val="85177"/>
              <a:buFont typeface="Noto Symbol"/>
              <a:buChar char="●"/>
            </a:pPr>
            <a:r>
              <a:rPr lang="en-US" sz="2405" b="1" i="0" u="none" strike="noStrike" cap="none">
                <a:solidFill>
                  <a:schemeClr val="dk1"/>
                </a:solidFill>
                <a:latin typeface="Georgia"/>
                <a:ea typeface="Georgia"/>
                <a:cs typeface="Georgia"/>
                <a:sym typeface="Georgia"/>
              </a:rPr>
              <a:t>Aging &amp; Disability Resource Connection </a:t>
            </a:r>
            <a:r>
              <a:rPr lang="en-US" sz="2405" b="0" i="0" u="none" strike="noStrike" cap="none">
                <a:solidFill>
                  <a:schemeClr val="dk1"/>
                </a:solidFill>
                <a:latin typeface="Georgia"/>
                <a:ea typeface="Georgia"/>
                <a:cs typeface="Georgia"/>
                <a:sym typeface="Georgia"/>
              </a:rPr>
              <a:t>(ADRC)</a:t>
            </a:r>
          </a:p>
          <a:p>
            <a:pPr marL="274320" marR="0" lvl="0" indent="-274320" algn="l" rtl="0">
              <a:lnSpc>
                <a:spcPct val="90000"/>
              </a:lnSpc>
              <a:spcBef>
                <a:spcPts val="481"/>
              </a:spcBef>
              <a:spcAft>
                <a:spcPts val="0"/>
              </a:spcAft>
              <a:buClr>
                <a:schemeClr val="accent1"/>
              </a:buClr>
              <a:buSzPct val="25000"/>
              <a:buFont typeface="Noto Symbol"/>
              <a:buNone/>
            </a:pPr>
            <a:endParaRPr sz="2405" b="0" i="0" u="none" strike="noStrike" cap="none">
              <a:solidFill>
                <a:schemeClr val="dk1"/>
              </a:solidFill>
              <a:latin typeface="Georgia"/>
              <a:ea typeface="Georgia"/>
              <a:cs typeface="Georgia"/>
              <a:sym typeface="Georgia"/>
            </a:endParaRPr>
          </a:p>
          <a:p>
            <a:pPr marL="274320" marR="0" lvl="0" indent="-274320" algn="l" rtl="0">
              <a:lnSpc>
                <a:spcPct val="90000"/>
              </a:lnSpc>
              <a:spcBef>
                <a:spcPts val="481"/>
              </a:spcBef>
              <a:spcAft>
                <a:spcPts val="0"/>
              </a:spcAft>
              <a:buClr>
                <a:schemeClr val="accent1"/>
              </a:buClr>
              <a:buSzPct val="85177"/>
              <a:buFont typeface="Noto Symbol"/>
              <a:buChar char="●"/>
            </a:pPr>
            <a:r>
              <a:rPr lang="en-US" sz="2405" b="0" i="0" u="none" strike="noStrike" cap="none">
                <a:solidFill>
                  <a:schemeClr val="dk1"/>
                </a:solidFill>
                <a:latin typeface="Georgia"/>
                <a:ea typeface="Georgia"/>
                <a:cs typeface="Georgia"/>
                <a:sym typeface="Georgia"/>
              </a:rPr>
              <a:t>Multnomah County</a:t>
            </a:r>
          </a:p>
          <a:p>
            <a:pPr marL="274320" marR="0" lvl="0" indent="-274320" algn="l" rtl="0">
              <a:lnSpc>
                <a:spcPct val="90000"/>
              </a:lnSpc>
              <a:spcBef>
                <a:spcPts val="481"/>
              </a:spcBef>
              <a:spcAft>
                <a:spcPts val="0"/>
              </a:spcAft>
              <a:buClr>
                <a:schemeClr val="accent1"/>
              </a:buClr>
              <a:buSzPct val="25000"/>
              <a:buFont typeface="Noto Symbol"/>
              <a:buNone/>
            </a:pPr>
            <a:r>
              <a:rPr lang="en-US" sz="2405" b="1" i="0" u="none" strike="noStrike" cap="none">
                <a:solidFill>
                  <a:schemeClr val="dk1"/>
                </a:solidFill>
                <a:latin typeface="Georgia"/>
                <a:ea typeface="Georgia"/>
                <a:cs typeface="Georgia"/>
                <a:sym typeface="Georgia"/>
              </a:rPr>
              <a:t>	503-988-3646</a:t>
            </a:r>
          </a:p>
          <a:p>
            <a:pPr marL="274320" marR="0" lvl="0" indent="-274320" algn="l" rtl="0">
              <a:lnSpc>
                <a:spcPct val="90000"/>
              </a:lnSpc>
              <a:spcBef>
                <a:spcPts val="481"/>
              </a:spcBef>
              <a:spcAft>
                <a:spcPts val="0"/>
              </a:spcAft>
              <a:buClr>
                <a:schemeClr val="accent1"/>
              </a:buClr>
              <a:buSzPct val="85177"/>
              <a:buFont typeface="Noto Symbol"/>
              <a:buNone/>
            </a:pPr>
            <a:endParaRPr sz="2405" b="0" i="0" u="none" strike="noStrike" cap="none">
              <a:solidFill>
                <a:schemeClr val="dk1"/>
              </a:solidFill>
              <a:latin typeface="Georgia"/>
              <a:ea typeface="Georgia"/>
              <a:cs typeface="Georgia"/>
              <a:sym typeface="Georgia"/>
            </a:endParaRPr>
          </a:p>
          <a:p>
            <a:pPr marL="274320" marR="0" lvl="0" indent="-274320" algn="l" rtl="0">
              <a:lnSpc>
                <a:spcPct val="90000"/>
              </a:lnSpc>
              <a:spcBef>
                <a:spcPts val="481"/>
              </a:spcBef>
              <a:spcAft>
                <a:spcPts val="0"/>
              </a:spcAft>
              <a:buClr>
                <a:schemeClr val="accent1"/>
              </a:buClr>
              <a:buSzPct val="85177"/>
              <a:buFont typeface="Noto Symbol"/>
              <a:buChar char="●"/>
            </a:pPr>
            <a:r>
              <a:rPr lang="en-US" sz="2405" b="0" i="0" u="none" strike="noStrike" cap="none">
                <a:solidFill>
                  <a:schemeClr val="dk1"/>
                </a:solidFill>
                <a:latin typeface="Georgia"/>
                <a:ea typeface="Georgia"/>
                <a:cs typeface="Georgia"/>
                <a:sym typeface="Georgia"/>
              </a:rPr>
              <a:t>Statewide in Oregon</a:t>
            </a:r>
          </a:p>
          <a:p>
            <a:pPr marL="274320" marR="0" lvl="0" indent="-274320" algn="l" rtl="0">
              <a:lnSpc>
                <a:spcPct val="90000"/>
              </a:lnSpc>
              <a:spcBef>
                <a:spcPts val="481"/>
              </a:spcBef>
              <a:spcAft>
                <a:spcPts val="0"/>
              </a:spcAft>
              <a:buClr>
                <a:schemeClr val="accent1"/>
              </a:buClr>
              <a:buSzPct val="25000"/>
              <a:buFont typeface="Noto Symbol"/>
              <a:buNone/>
            </a:pPr>
            <a:r>
              <a:rPr lang="en-US" sz="2405" b="0" i="0" u="none" strike="noStrike" cap="none">
                <a:solidFill>
                  <a:schemeClr val="dk1"/>
                </a:solidFill>
                <a:latin typeface="Georgia"/>
                <a:ea typeface="Georgia"/>
                <a:cs typeface="Georgia"/>
                <a:sym typeface="Georgia"/>
              </a:rPr>
              <a:t>	</a:t>
            </a:r>
            <a:r>
              <a:rPr lang="en-US" sz="2405" b="1" i="0" u="none" strike="noStrike" cap="none">
                <a:solidFill>
                  <a:schemeClr val="dk1"/>
                </a:solidFill>
                <a:latin typeface="Georgia"/>
                <a:ea typeface="Georgia"/>
                <a:cs typeface="Georgia"/>
                <a:sym typeface="Georgia"/>
              </a:rPr>
              <a:t>1-855- 673-2372 </a:t>
            </a:r>
            <a:r>
              <a:rPr lang="en-US" sz="2220" b="0" i="0" u="none" strike="noStrike" cap="none">
                <a:solidFill>
                  <a:schemeClr val="dk1"/>
                </a:solidFill>
                <a:latin typeface="Georgia"/>
                <a:ea typeface="Georgia"/>
                <a:cs typeface="Georgia"/>
                <a:sym typeface="Georgia"/>
              </a:rPr>
              <a:t>	</a:t>
            </a:r>
          </a:p>
          <a:p>
            <a:pPr marL="1371600" marR="0" lvl="4" indent="-228600" algn="l" rtl="0">
              <a:lnSpc>
                <a:spcPct val="90000"/>
              </a:lnSpc>
              <a:spcBef>
                <a:spcPts val="277"/>
              </a:spcBef>
              <a:spcAft>
                <a:spcPts val="0"/>
              </a:spcAft>
              <a:buClr>
                <a:schemeClr val="accent5"/>
              </a:buClr>
              <a:buSzPct val="99071"/>
              <a:buFont typeface="Georgia"/>
              <a:buNone/>
            </a:pPr>
            <a:endParaRPr sz="1387" b="0" i="0" u="none" strike="noStrike" cap="none">
              <a:solidFill>
                <a:schemeClr val="dk1"/>
              </a:solidFill>
              <a:latin typeface="Georgia"/>
              <a:ea typeface="Georgia"/>
              <a:cs typeface="Georgia"/>
              <a:sym typeface="Georgia"/>
            </a:endParaRPr>
          </a:p>
          <a:p>
            <a:pPr marL="274320" marR="0" lvl="0" indent="-274320" algn="l" rtl="0">
              <a:lnSpc>
                <a:spcPct val="90000"/>
              </a:lnSpc>
              <a:spcBef>
                <a:spcPts val="444"/>
              </a:spcBef>
              <a:spcAft>
                <a:spcPts val="0"/>
              </a:spcAft>
              <a:buClr>
                <a:schemeClr val="accent1"/>
              </a:buClr>
              <a:buSzPct val="85772"/>
              <a:buFont typeface="Noto Symbol"/>
              <a:buNone/>
            </a:pPr>
            <a:endParaRPr sz="2220" b="0" i="0" u="none" strike="noStrike" cap="none">
              <a:solidFill>
                <a:schemeClr val="dk1"/>
              </a:solidFill>
              <a:latin typeface="Georgia"/>
              <a:ea typeface="Georgia"/>
              <a:cs typeface="Georgia"/>
              <a:sym typeface="Georgia"/>
            </a:endParaRPr>
          </a:p>
        </p:txBody>
      </p:sp>
      <p:pic>
        <p:nvPicPr>
          <p:cNvPr id="201" name="Shape 201"/>
          <p:cNvPicPr preferRelativeResize="0"/>
          <p:nvPr/>
        </p:nvPicPr>
        <p:blipFill rotWithShape="1">
          <a:blip r:embed="rId3">
            <a:alphaModFix/>
          </a:blip>
          <a:srcRect/>
          <a:stretch/>
        </p:blipFill>
        <p:spPr>
          <a:xfrm>
            <a:off x="4859337" y="2073275"/>
            <a:ext cx="3876675" cy="2727325"/>
          </a:xfrm>
          <a:prstGeom prst="rect">
            <a:avLst/>
          </a:prstGeom>
          <a:noFill/>
          <a:ln>
            <a:noFill/>
          </a:ln>
        </p:spPr>
      </p:pic>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Studies</a:t>
            </a:r>
            <a:endParaRPr lang="en-US" dirty="0"/>
          </a:p>
        </p:txBody>
      </p:sp>
      <p:sp>
        <p:nvSpPr>
          <p:cNvPr id="3" name="Text Placeholder 2"/>
          <p:cNvSpPr>
            <a:spLocks noGrp="1"/>
          </p:cNvSpPr>
          <p:nvPr>
            <p:ph type="body" idx="1"/>
          </p:nvPr>
        </p:nvSpPr>
        <p:spPr/>
        <p:txBody>
          <a:bodyPr/>
          <a:lstStyle/>
          <a:p>
            <a:pPr lvl="0"/>
            <a:r>
              <a:rPr lang="en-US" sz="3600" dirty="0"/>
              <a:t>You see a shut-off notice on Dorothy’s door for failing to pay her utilities for several months. She didn’t know anything about it when you mention it</a:t>
            </a:r>
            <a:r>
              <a:rPr lang="en-US" sz="3600" dirty="0" smtClean="0"/>
              <a:t>.</a:t>
            </a:r>
            <a:endParaRPr lang="en-US" sz="3600" dirty="0"/>
          </a:p>
        </p:txBody>
      </p:sp>
    </p:spTree>
    <p:extLst>
      <p:ext uri="{BB962C8B-B14F-4D97-AF65-F5344CB8AC3E}">
        <p14:creationId xmlns:p14="http://schemas.microsoft.com/office/powerpoint/2010/main" val="17170594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56"/>
        <p:cNvGrpSpPr/>
        <p:nvPr/>
      </p:nvGrpSpPr>
      <p:grpSpPr>
        <a:xfrm>
          <a:off x="0" y="0"/>
          <a:ext cx="0" cy="0"/>
          <a:chOff x="0" y="0"/>
          <a:chExt cx="0" cy="0"/>
        </a:xfrm>
      </p:grpSpPr>
      <p:sp>
        <p:nvSpPr>
          <p:cNvPr id="357" name="Shape 357"/>
          <p:cNvSpPr txBox="1">
            <a:spLocks noGrp="1"/>
          </p:cNvSpPr>
          <p:nvPr>
            <p:ph type="title"/>
          </p:nvPr>
        </p:nvSpPr>
        <p:spPr>
          <a:xfrm>
            <a:off x="301625" y="228600"/>
            <a:ext cx="8534399" cy="758825"/>
          </a:xfrm>
          <a:prstGeom prst="rect">
            <a:avLst/>
          </a:prstGeom>
          <a:noFill/>
          <a:ln>
            <a:noFill/>
          </a:ln>
        </p:spPr>
        <p:txBody>
          <a:bodyPr lIns="91425" tIns="45700" rIns="91425" bIns="45700" anchor="b" anchorCtr="0">
            <a:noAutofit/>
          </a:bodyPr>
          <a:lstStyle/>
          <a:p>
            <a:pPr marL="0" marR="0" lvl="0" indent="0" algn="ctr" rtl="0">
              <a:spcBef>
                <a:spcPts val="0"/>
              </a:spcBef>
              <a:spcAft>
                <a:spcPts val="0"/>
              </a:spcAft>
              <a:buSzPct val="25000"/>
              <a:buNone/>
            </a:pPr>
            <a:endParaRPr lang="en-US" sz="3300" b="1" i="0" u="none" strike="noStrike" cap="none" dirty="0">
              <a:solidFill>
                <a:srgbClr val="00B050"/>
              </a:solidFill>
              <a:latin typeface="Georgia"/>
              <a:ea typeface="Georgia"/>
              <a:cs typeface="Georgia"/>
              <a:sym typeface="Georgia"/>
            </a:endParaRPr>
          </a:p>
        </p:txBody>
      </p:sp>
      <p:sp>
        <p:nvSpPr>
          <p:cNvPr id="358" name="Shape 358"/>
          <p:cNvSpPr txBox="1">
            <a:spLocks noGrp="1"/>
          </p:cNvSpPr>
          <p:nvPr>
            <p:ph type="body" idx="1"/>
          </p:nvPr>
        </p:nvSpPr>
        <p:spPr>
          <a:xfrm>
            <a:off x="914400" y="1600200"/>
            <a:ext cx="7772400" cy="4348163"/>
          </a:xfrm>
          <a:prstGeom prst="rect">
            <a:avLst/>
          </a:prstGeom>
          <a:noFill/>
          <a:ln>
            <a:noFill/>
          </a:ln>
        </p:spPr>
        <p:txBody>
          <a:bodyPr lIns="91425" tIns="45700" rIns="91425" bIns="45700" anchor="t" anchorCtr="0">
            <a:noAutofit/>
          </a:bodyPr>
          <a:lstStyle/>
          <a:p>
            <a:pPr marL="547688" marR="0" lvl="1" indent="-280988" algn="l" rtl="0">
              <a:spcBef>
                <a:spcPts val="0"/>
              </a:spcBef>
              <a:spcAft>
                <a:spcPts val="0"/>
              </a:spcAft>
              <a:buClr>
                <a:schemeClr val="accent2"/>
              </a:buClr>
              <a:buSzPct val="70000"/>
              <a:buFont typeface="Noto Symbol"/>
              <a:buNone/>
            </a:pPr>
            <a:endParaRPr sz="4000" b="0" i="0" u="none" strike="noStrike" cap="none" dirty="0">
              <a:solidFill>
                <a:schemeClr val="dk1"/>
              </a:solidFill>
              <a:latin typeface="Georgia"/>
              <a:ea typeface="Georgia"/>
              <a:cs typeface="Georgia"/>
              <a:sym typeface="Georgia"/>
            </a:endParaRPr>
          </a:p>
          <a:p>
            <a:pPr marL="547688" marR="0" lvl="1" indent="-280988" algn="l" rtl="0">
              <a:spcBef>
                <a:spcPts val="800"/>
              </a:spcBef>
              <a:spcAft>
                <a:spcPts val="0"/>
              </a:spcAft>
              <a:buClr>
                <a:schemeClr val="accent2"/>
              </a:buClr>
              <a:buSzPct val="70000"/>
              <a:buFont typeface="Noto Symbol"/>
              <a:buChar char="○"/>
            </a:pPr>
            <a:r>
              <a:rPr lang="en-US" sz="4000" b="0" i="0" u="none" strike="noStrike" cap="none" dirty="0">
                <a:solidFill>
                  <a:schemeClr val="dk1"/>
                </a:solidFill>
                <a:latin typeface="Georgia"/>
                <a:ea typeface="Georgia"/>
                <a:cs typeface="Georgia"/>
                <a:sym typeface="Georgia"/>
              </a:rPr>
              <a:t>Choice </a:t>
            </a:r>
          </a:p>
          <a:p>
            <a:pPr marL="547688" marR="0" lvl="1" indent="-280988" algn="l" rtl="0">
              <a:spcBef>
                <a:spcPts val="800"/>
              </a:spcBef>
              <a:spcAft>
                <a:spcPts val="0"/>
              </a:spcAft>
              <a:buClr>
                <a:schemeClr val="accent2"/>
              </a:buClr>
              <a:buSzPct val="70000"/>
              <a:buFont typeface="Noto Symbol"/>
              <a:buChar char="○"/>
            </a:pPr>
            <a:r>
              <a:rPr lang="en-US" sz="4000" b="0" i="0" u="none" strike="noStrike" cap="none" dirty="0">
                <a:solidFill>
                  <a:schemeClr val="dk1"/>
                </a:solidFill>
                <a:latin typeface="Georgia"/>
                <a:ea typeface="Georgia"/>
                <a:cs typeface="Georgia"/>
                <a:sym typeface="Georgia"/>
              </a:rPr>
              <a:t>Independence </a:t>
            </a:r>
          </a:p>
          <a:p>
            <a:pPr marL="547688" marR="0" lvl="1" indent="-280988" algn="l" rtl="0">
              <a:spcBef>
                <a:spcPts val="800"/>
              </a:spcBef>
              <a:spcAft>
                <a:spcPts val="0"/>
              </a:spcAft>
              <a:buClr>
                <a:schemeClr val="accent2"/>
              </a:buClr>
              <a:buSzPct val="70000"/>
              <a:buFont typeface="Noto Symbol"/>
              <a:buChar char="○"/>
            </a:pPr>
            <a:r>
              <a:rPr lang="en-US" sz="4000" b="0" i="0" u="none" strike="noStrike" cap="none" dirty="0">
                <a:solidFill>
                  <a:schemeClr val="dk1"/>
                </a:solidFill>
                <a:latin typeface="Georgia"/>
                <a:ea typeface="Georgia"/>
                <a:cs typeface="Georgia"/>
                <a:sym typeface="Georgia"/>
              </a:rPr>
              <a:t>Capacity</a:t>
            </a:r>
          </a:p>
          <a:p>
            <a:pPr marL="273050" marR="0" lvl="0" indent="-273050" algn="l" rtl="0">
              <a:spcBef>
                <a:spcPts val="440"/>
              </a:spcBef>
              <a:spcAft>
                <a:spcPts val="0"/>
              </a:spcAft>
              <a:buClr>
                <a:schemeClr val="accent1"/>
              </a:buClr>
              <a:buSzPct val="25000"/>
              <a:buFont typeface="Noto Symbol"/>
              <a:buNone/>
            </a:pPr>
            <a:endParaRPr sz="2200" b="0" i="0" u="none" strike="noStrike" cap="none" dirty="0">
              <a:solidFill>
                <a:schemeClr val="dk1"/>
              </a:solidFill>
              <a:latin typeface="Georgia"/>
              <a:ea typeface="Georgia"/>
              <a:cs typeface="Georgia"/>
              <a:sym typeface="Georgia"/>
            </a:endParaRPr>
          </a:p>
        </p:txBody>
      </p:sp>
    </p:spTree>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63"/>
        <p:cNvGrpSpPr/>
        <p:nvPr/>
      </p:nvGrpSpPr>
      <p:grpSpPr>
        <a:xfrm>
          <a:off x="0" y="0"/>
          <a:ext cx="0" cy="0"/>
          <a:chOff x="0" y="0"/>
          <a:chExt cx="0" cy="0"/>
        </a:xfrm>
      </p:grpSpPr>
      <p:sp>
        <p:nvSpPr>
          <p:cNvPr id="364" name="Shape 364"/>
          <p:cNvSpPr txBox="1">
            <a:spLocks noGrp="1"/>
          </p:cNvSpPr>
          <p:nvPr>
            <p:ph type="title"/>
          </p:nvPr>
        </p:nvSpPr>
        <p:spPr>
          <a:xfrm>
            <a:off x="301625" y="228600"/>
            <a:ext cx="8534399" cy="871538"/>
          </a:xfrm>
          <a:prstGeom prst="rect">
            <a:avLst/>
          </a:prstGeom>
          <a:noFill/>
          <a:ln>
            <a:noFill/>
          </a:ln>
        </p:spPr>
        <p:txBody>
          <a:bodyPr lIns="91425" tIns="45700" rIns="91425" bIns="45700" anchor="b" anchorCtr="0">
            <a:noAutofit/>
          </a:bodyPr>
          <a:lstStyle/>
          <a:p>
            <a:pPr marL="0" marR="0" lvl="0" indent="0" algn="ctr" rtl="0">
              <a:spcBef>
                <a:spcPts val="0"/>
              </a:spcBef>
              <a:spcAft>
                <a:spcPts val="0"/>
              </a:spcAft>
              <a:buSzPct val="25000"/>
              <a:buNone/>
            </a:pPr>
            <a:endParaRPr lang="en-US" sz="3300" b="1" i="0" u="none" strike="noStrike" cap="none" dirty="0">
              <a:solidFill>
                <a:srgbClr val="00B050"/>
              </a:solidFill>
              <a:latin typeface="Georgia"/>
              <a:ea typeface="Georgia"/>
              <a:cs typeface="Georgia"/>
              <a:sym typeface="Georgia"/>
            </a:endParaRPr>
          </a:p>
        </p:txBody>
      </p:sp>
      <p:sp>
        <p:nvSpPr>
          <p:cNvPr id="365" name="Shape 365"/>
          <p:cNvSpPr txBox="1">
            <a:spLocks noGrp="1"/>
          </p:cNvSpPr>
          <p:nvPr>
            <p:ph type="body" idx="1"/>
          </p:nvPr>
        </p:nvSpPr>
        <p:spPr>
          <a:xfrm>
            <a:off x="301625" y="1527175"/>
            <a:ext cx="8504237" cy="4572000"/>
          </a:xfrm>
          <a:prstGeom prst="rect">
            <a:avLst/>
          </a:prstGeom>
          <a:noFill/>
          <a:ln>
            <a:noFill/>
          </a:ln>
        </p:spPr>
        <p:txBody>
          <a:bodyPr lIns="91425" tIns="45700" rIns="91425" bIns="45700" anchor="t" anchorCtr="0">
            <a:noAutofit/>
          </a:bodyPr>
          <a:lstStyle/>
          <a:p>
            <a:pPr lvl="0" indent="-273050" algn="ctr">
              <a:spcBef>
                <a:spcPts val="0"/>
              </a:spcBef>
              <a:buSzPct val="25000"/>
              <a:buNone/>
            </a:pPr>
            <a:endParaRPr lang="en-US" sz="3200" b="1" dirty="0" smtClean="0">
              <a:solidFill>
                <a:srgbClr val="00B050"/>
              </a:solidFill>
            </a:endParaRPr>
          </a:p>
          <a:p>
            <a:pPr lvl="0" indent="-273050" algn="ctr">
              <a:spcBef>
                <a:spcPts val="0"/>
              </a:spcBef>
              <a:buSzPct val="25000"/>
              <a:buNone/>
            </a:pPr>
            <a:endParaRPr lang="en-US" sz="3200" b="1" dirty="0">
              <a:solidFill>
                <a:srgbClr val="00B050"/>
              </a:solidFill>
            </a:endParaRPr>
          </a:p>
          <a:p>
            <a:pPr lvl="0" indent="-273050" algn="ctr">
              <a:spcBef>
                <a:spcPts val="0"/>
              </a:spcBef>
              <a:buSzPct val="25000"/>
              <a:buNone/>
            </a:pPr>
            <a:endParaRPr lang="en-US" sz="3200" b="1" dirty="0" smtClean="0">
              <a:solidFill>
                <a:srgbClr val="00B050"/>
              </a:solidFill>
            </a:endParaRPr>
          </a:p>
          <a:p>
            <a:pPr lvl="0" indent="-273050" algn="ctr">
              <a:spcBef>
                <a:spcPts val="0"/>
              </a:spcBef>
              <a:buSzPct val="25000"/>
              <a:buNone/>
            </a:pPr>
            <a:r>
              <a:rPr lang="en-US" sz="6600" b="1" dirty="0" smtClean="0">
                <a:solidFill>
                  <a:srgbClr val="00B050"/>
                </a:solidFill>
              </a:rPr>
              <a:t>Questions</a:t>
            </a:r>
            <a:r>
              <a:rPr lang="en-US" sz="6600" b="1" dirty="0">
                <a:solidFill>
                  <a:srgbClr val="00B050"/>
                </a:solidFill>
              </a:rPr>
              <a:t>?</a:t>
            </a:r>
            <a:endParaRPr sz="5400" b="0" i="0" u="none" strike="noStrike" cap="none" dirty="0">
              <a:solidFill>
                <a:schemeClr val="dk1"/>
              </a:solidFill>
              <a:latin typeface="Georgia"/>
              <a:ea typeface="Georgia"/>
              <a:cs typeface="Georgia"/>
              <a:sym typeface="Georgia"/>
            </a:endParaRP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Shape 207"/>
          <p:cNvSpPr txBox="1">
            <a:spLocks noGrp="1"/>
          </p:cNvSpPr>
          <p:nvPr>
            <p:ph type="title"/>
          </p:nvPr>
        </p:nvSpPr>
        <p:spPr>
          <a:xfrm>
            <a:off x="301625" y="228600"/>
            <a:ext cx="8534399" cy="758825"/>
          </a:xfrm>
          <a:prstGeom prst="rect">
            <a:avLst/>
          </a:prstGeom>
          <a:noFill/>
          <a:ln>
            <a:noFill/>
          </a:ln>
        </p:spPr>
        <p:txBody>
          <a:bodyPr lIns="91425" tIns="45700" rIns="91425" bIns="45700" anchor="b" anchorCtr="0">
            <a:noAutofit/>
          </a:bodyPr>
          <a:lstStyle/>
          <a:p>
            <a:pPr marL="0" marR="0" lvl="0" indent="0" algn="ctr" rtl="0">
              <a:spcBef>
                <a:spcPts val="0"/>
              </a:spcBef>
              <a:spcAft>
                <a:spcPts val="0"/>
              </a:spcAft>
              <a:buSzPct val="25000"/>
              <a:buNone/>
            </a:pPr>
            <a:r>
              <a:rPr lang="en-US" sz="3300" b="1" i="0" u="none" strike="noStrike" cap="none">
                <a:solidFill>
                  <a:srgbClr val="00B050"/>
                </a:solidFill>
                <a:latin typeface="Georgia"/>
                <a:ea typeface="Georgia"/>
                <a:cs typeface="Georgia"/>
                <a:sym typeface="Georgia"/>
              </a:rPr>
              <a:t>Gatekeeper Program History</a:t>
            </a:r>
          </a:p>
        </p:txBody>
      </p:sp>
      <p:sp>
        <p:nvSpPr>
          <p:cNvPr id="208" name="Shape 208"/>
          <p:cNvSpPr txBox="1">
            <a:spLocks noGrp="1"/>
          </p:cNvSpPr>
          <p:nvPr>
            <p:ph type="body" idx="1"/>
          </p:nvPr>
        </p:nvSpPr>
        <p:spPr>
          <a:xfrm>
            <a:off x="301625" y="1527175"/>
            <a:ext cx="8504237" cy="4572000"/>
          </a:xfrm>
          <a:prstGeom prst="rect">
            <a:avLst/>
          </a:prstGeom>
          <a:noFill/>
          <a:ln>
            <a:noFill/>
          </a:ln>
        </p:spPr>
        <p:txBody>
          <a:bodyPr lIns="91425" tIns="45700" rIns="91425" bIns="45700" anchor="t" anchorCtr="0">
            <a:noAutofit/>
          </a:bodyPr>
          <a:lstStyle/>
          <a:p>
            <a:pPr marL="273050" marR="0" lvl="0" indent="-273050" algn="l" rtl="0">
              <a:spcBef>
                <a:spcPts val="0"/>
              </a:spcBef>
              <a:spcAft>
                <a:spcPts val="0"/>
              </a:spcAft>
              <a:buClr>
                <a:schemeClr val="accent1"/>
              </a:buClr>
              <a:buSzPct val="85000"/>
              <a:buFont typeface="Noto Symbol"/>
              <a:buNone/>
            </a:pPr>
            <a:endParaRPr sz="3000" b="0" i="0" u="none" strike="noStrike" cap="none">
              <a:solidFill>
                <a:schemeClr val="dk1"/>
              </a:solidFill>
              <a:latin typeface="Georgia"/>
              <a:ea typeface="Georgia"/>
              <a:cs typeface="Georgia"/>
              <a:sym typeface="Georgia"/>
            </a:endParaRPr>
          </a:p>
          <a:p>
            <a:pPr marL="273050" marR="0" lvl="0" indent="-273050" algn="l" rtl="0">
              <a:spcBef>
                <a:spcPts val="600"/>
              </a:spcBef>
              <a:spcAft>
                <a:spcPts val="0"/>
              </a:spcAft>
              <a:buClr>
                <a:schemeClr val="accent1"/>
              </a:buClr>
              <a:buSzPct val="85000"/>
              <a:buFont typeface="Noto Symbol"/>
              <a:buChar char="●"/>
            </a:pPr>
            <a:r>
              <a:rPr lang="en-US" sz="3000" b="0" i="0" u="none" strike="noStrike" cap="none">
                <a:solidFill>
                  <a:schemeClr val="dk1"/>
                </a:solidFill>
                <a:latin typeface="Georgia"/>
                <a:ea typeface="Georgia"/>
                <a:cs typeface="Georgia"/>
                <a:sym typeface="Georgia"/>
              </a:rPr>
              <a:t>Gatekeeper program a National Best Practice</a:t>
            </a:r>
          </a:p>
          <a:p>
            <a:pPr marL="273050" marR="0" lvl="0" indent="-273050" algn="l" rtl="0">
              <a:spcBef>
                <a:spcPts val="600"/>
              </a:spcBef>
              <a:spcAft>
                <a:spcPts val="0"/>
              </a:spcAft>
              <a:buClr>
                <a:schemeClr val="accent1"/>
              </a:buClr>
              <a:buSzPct val="85000"/>
              <a:buFont typeface="Noto Symbol"/>
              <a:buChar char="●"/>
            </a:pPr>
            <a:r>
              <a:rPr lang="en-US" sz="3000" b="0" i="0" u="none" strike="noStrike" cap="none">
                <a:solidFill>
                  <a:schemeClr val="dk1"/>
                </a:solidFill>
                <a:latin typeface="Georgia"/>
                <a:ea typeface="Georgia"/>
                <a:cs typeface="Georgia"/>
                <a:sym typeface="Georgia"/>
              </a:rPr>
              <a:t>Strong Roots in Northwest</a:t>
            </a:r>
          </a:p>
          <a:p>
            <a:pPr marL="273050" marR="0" lvl="0" indent="-273050" algn="l" rtl="0">
              <a:spcBef>
                <a:spcPts val="600"/>
              </a:spcBef>
              <a:spcAft>
                <a:spcPts val="0"/>
              </a:spcAft>
              <a:buClr>
                <a:schemeClr val="accent1"/>
              </a:buClr>
              <a:buSzPct val="85000"/>
              <a:buFont typeface="Noto Symbol"/>
              <a:buChar char="●"/>
            </a:pPr>
            <a:r>
              <a:rPr lang="en-US" sz="3000" b="0" i="0" u="none" strike="noStrike" cap="none">
                <a:solidFill>
                  <a:schemeClr val="dk1"/>
                </a:solidFill>
                <a:latin typeface="Georgia"/>
                <a:ea typeface="Georgia"/>
                <a:cs typeface="Georgia"/>
                <a:sym typeface="Georgia"/>
              </a:rPr>
              <a:t>Now statewide in Oregon</a:t>
            </a:r>
          </a:p>
          <a:p>
            <a:pPr marL="273050" marR="0" lvl="0" indent="-273050" algn="l" rtl="0">
              <a:spcBef>
                <a:spcPts val="600"/>
              </a:spcBef>
              <a:spcAft>
                <a:spcPts val="0"/>
              </a:spcAft>
              <a:buClr>
                <a:schemeClr val="accent1"/>
              </a:buClr>
              <a:buSzPct val="85000"/>
              <a:buFont typeface="Noto Symbol"/>
              <a:buChar char="●"/>
            </a:pPr>
            <a:r>
              <a:rPr lang="en-US" sz="3000" b="0" i="0" u="none" strike="noStrike" cap="none">
                <a:solidFill>
                  <a:schemeClr val="dk1"/>
                </a:solidFill>
                <a:latin typeface="Georgia"/>
                <a:ea typeface="Georgia"/>
                <a:cs typeface="Georgia"/>
                <a:sym typeface="Georgia"/>
              </a:rPr>
              <a:t>Started in Multnomah County in 1987</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txBox="1">
            <a:spLocks noGrp="1"/>
          </p:cNvSpPr>
          <p:nvPr>
            <p:ph type="title"/>
          </p:nvPr>
        </p:nvSpPr>
        <p:spPr>
          <a:xfrm>
            <a:off x="679450" y="304800"/>
            <a:ext cx="8464550" cy="815975"/>
          </a:xfrm>
          <a:prstGeom prst="rect">
            <a:avLst/>
          </a:prstGeom>
          <a:noFill/>
          <a:ln>
            <a:noFill/>
          </a:ln>
        </p:spPr>
        <p:txBody>
          <a:bodyPr lIns="91425" tIns="45700" rIns="91425" bIns="45700" anchor="b" anchorCtr="0">
            <a:noAutofit/>
          </a:bodyPr>
          <a:lstStyle/>
          <a:p>
            <a:pPr marL="0" marR="0" lvl="0" indent="0" algn="ctr" rtl="0">
              <a:spcBef>
                <a:spcPts val="0"/>
              </a:spcBef>
              <a:spcAft>
                <a:spcPts val="0"/>
              </a:spcAft>
              <a:buSzPct val="25000"/>
              <a:buNone/>
            </a:pPr>
            <a:r>
              <a:rPr lang="en-US" sz="3300" b="1" i="0" u="none" strike="noStrike" cap="none">
                <a:solidFill>
                  <a:srgbClr val="00B050"/>
                </a:solidFill>
                <a:latin typeface="Georgia"/>
                <a:ea typeface="Georgia"/>
                <a:cs typeface="Georgia"/>
                <a:sym typeface="Georgia"/>
              </a:rPr>
              <a:t>What is the Gatekeeper Program?</a:t>
            </a:r>
          </a:p>
        </p:txBody>
      </p:sp>
      <p:sp>
        <p:nvSpPr>
          <p:cNvPr id="215" name="Shape 215"/>
          <p:cNvSpPr txBox="1">
            <a:spLocks noGrp="1"/>
          </p:cNvSpPr>
          <p:nvPr>
            <p:ph type="body" idx="1"/>
          </p:nvPr>
        </p:nvSpPr>
        <p:spPr>
          <a:xfrm>
            <a:off x="1136650" y="1697038"/>
            <a:ext cx="7550150" cy="4200524"/>
          </a:xfrm>
          <a:prstGeom prst="rect">
            <a:avLst/>
          </a:prstGeom>
          <a:noFill/>
          <a:ln>
            <a:noFill/>
          </a:ln>
        </p:spPr>
        <p:txBody>
          <a:bodyPr lIns="91425" tIns="45700" rIns="91425" bIns="45700" anchor="t" anchorCtr="0">
            <a:noAutofit/>
          </a:bodyPr>
          <a:lstStyle/>
          <a:p>
            <a:pPr marL="273050" marR="0" lvl="0" indent="-273050" algn="l" rtl="0">
              <a:spcBef>
                <a:spcPts val="0"/>
              </a:spcBef>
              <a:spcAft>
                <a:spcPts val="0"/>
              </a:spcAft>
              <a:buClr>
                <a:schemeClr val="accent1"/>
              </a:buClr>
              <a:buSzPct val="85000"/>
              <a:buFont typeface="Noto Symbol"/>
              <a:buChar char="●"/>
            </a:pPr>
            <a:r>
              <a:rPr lang="en-US" sz="2700" b="0" i="0" u="none" strike="noStrike" cap="none">
                <a:solidFill>
                  <a:schemeClr val="dk1"/>
                </a:solidFill>
                <a:latin typeface="Georgia"/>
                <a:ea typeface="Georgia"/>
                <a:cs typeface="Georgia"/>
                <a:sym typeface="Georgia"/>
              </a:rPr>
              <a:t>It is an outreach effort to identify, refer, and respond to at-risk older adults and people with disabilities living in our community.  </a:t>
            </a:r>
          </a:p>
          <a:p>
            <a:pPr marL="273050" marR="0" lvl="0" indent="-273050" algn="l" rtl="0">
              <a:spcBef>
                <a:spcPts val="540"/>
              </a:spcBef>
              <a:spcAft>
                <a:spcPts val="0"/>
              </a:spcAft>
              <a:buClr>
                <a:schemeClr val="accent1"/>
              </a:buClr>
              <a:buSzPct val="85000"/>
              <a:buFont typeface="Noto Symbol"/>
              <a:buNone/>
            </a:pPr>
            <a:endParaRPr sz="2700" b="0" i="0" u="none" strike="noStrike" cap="none">
              <a:solidFill>
                <a:schemeClr val="dk1"/>
              </a:solidFill>
              <a:latin typeface="Georgia"/>
              <a:ea typeface="Georgia"/>
              <a:cs typeface="Georgia"/>
              <a:sym typeface="Georgia"/>
            </a:endParaRPr>
          </a:p>
          <a:p>
            <a:pPr marL="273050" marR="0" lvl="0" indent="-273050" algn="l" rtl="0">
              <a:spcBef>
                <a:spcPts val="540"/>
              </a:spcBef>
              <a:spcAft>
                <a:spcPts val="0"/>
              </a:spcAft>
              <a:buClr>
                <a:schemeClr val="accent1"/>
              </a:buClr>
              <a:buSzPct val="85000"/>
              <a:buFont typeface="Noto Symbol"/>
              <a:buChar char="●"/>
            </a:pPr>
            <a:r>
              <a:rPr lang="en-US" sz="2700" b="0" i="0" u="none" strike="noStrike" cap="none">
                <a:solidFill>
                  <a:schemeClr val="dk1"/>
                </a:solidFill>
                <a:latin typeface="Georgia"/>
                <a:ea typeface="Georgia"/>
                <a:cs typeface="Georgia"/>
                <a:sym typeface="Georgia"/>
              </a:rPr>
              <a:t>Gatekeepers are trained:</a:t>
            </a:r>
          </a:p>
          <a:p>
            <a:pPr marL="547688" marR="0" lvl="1" indent="-280988" algn="l" rtl="0">
              <a:spcBef>
                <a:spcPts val="440"/>
              </a:spcBef>
              <a:spcAft>
                <a:spcPts val="0"/>
              </a:spcAft>
              <a:buClr>
                <a:schemeClr val="accent2"/>
              </a:buClr>
              <a:buSzPct val="70000"/>
              <a:buFont typeface="Noto Symbol"/>
              <a:buChar char="○"/>
            </a:pPr>
            <a:r>
              <a:rPr lang="en-US" sz="2200" b="0" i="0" u="none" strike="noStrike" cap="none">
                <a:solidFill>
                  <a:schemeClr val="dk2"/>
                </a:solidFill>
                <a:latin typeface="Georgia"/>
                <a:ea typeface="Georgia"/>
                <a:cs typeface="Georgia"/>
                <a:sym typeface="Georgia"/>
              </a:rPr>
              <a:t>to identify warning signs </a:t>
            </a:r>
          </a:p>
          <a:p>
            <a:pPr marL="547688" marR="0" lvl="1" indent="-280988" algn="l" rtl="0">
              <a:spcBef>
                <a:spcPts val="440"/>
              </a:spcBef>
              <a:spcAft>
                <a:spcPts val="0"/>
              </a:spcAft>
              <a:buClr>
                <a:schemeClr val="accent2"/>
              </a:buClr>
              <a:buSzPct val="70000"/>
              <a:buFont typeface="Noto Symbol"/>
              <a:buChar char="○"/>
            </a:pPr>
            <a:r>
              <a:rPr lang="en-US" sz="2200" b="0" i="0" u="none" strike="noStrike" cap="none">
                <a:solidFill>
                  <a:schemeClr val="dk2"/>
                </a:solidFill>
                <a:latin typeface="Georgia"/>
                <a:ea typeface="Georgia"/>
                <a:cs typeface="Georgia"/>
                <a:sym typeface="Georgia"/>
              </a:rPr>
              <a:t>to call Aging Disability Resource Connection and report their concerns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15">
                                            <p:txEl>
                                              <p:pRg st="0" end="0"/>
                                            </p:txEl>
                                          </p:spTgt>
                                        </p:tgtEl>
                                        <p:attrNameLst>
                                          <p:attrName>style.visibility</p:attrName>
                                        </p:attrNameLst>
                                      </p:cBhvr>
                                      <p:to>
                                        <p:strVal val="visible"/>
                                      </p:to>
                                    </p:set>
                                    <p:animEffect transition="in" filter="fade">
                                      <p:cBhvr>
                                        <p:cTn id="7" dur="500"/>
                                        <p:tgtEl>
                                          <p:spTgt spid="21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15">
                                            <p:txEl>
                                              <p:pRg st="1" end="1"/>
                                            </p:txEl>
                                          </p:spTgt>
                                        </p:tgtEl>
                                        <p:attrNameLst>
                                          <p:attrName>style.visibility</p:attrName>
                                        </p:attrNameLst>
                                      </p:cBhvr>
                                      <p:to>
                                        <p:strVal val="visible"/>
                                      </p:to>
                                    </p:set>
                                    <p:animEffect transition="in" filter="fade">
                                      <p:cBhvr>
                                        <p:cTn id="10" dur="500"/>
                                        <p:tgtEl>
                                          <p:spTgt spid="21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15">
                                            <p:txEl>
                                              <p:pRg st="2" end="2"/>
                                            </p:txEl>
                                          </p:spTgt>
                                        </p:tgtEl>
                                        <p:attrNameLst>
                                          <p:attrName>style.visibility</p:attrName>
                                        </p:attrNameLst>
                                      </p:cBhvr>
                                      <p:to>
                                        <p:strVal val="visible"/>
                                      </p:to>
                                    </p:set>
                                    <p:animEffect transition="in" filter="fade">
                                      <p:cBhvr>
                                        <p:cTn id="13" dur="500"/>
                                        <p:tgtEl>
                                          <p:spTgt spid="215">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15">
                                            <p:txEl>
                                              <p:pRg st="3" end="3"/>
                                            </p:txEl>
                                          </p:spTgt>
                                        </p:tgtEl>
                                        <p:attrNameLst>
                                          <p:attrName>style.visibility</p:attrName>
                                        </p:attrNameLst>
                                      </p:cBhvr>
                                      <p:to>
                                        <p:strVal val="visible"/>
                                      </p:to>
                                    </p:set>
                                    <p:animEffect transition="in" filter="fade">
                                      <p:cBhvr>
                                        <p:cTn id="16" dur="500"/>
                                        <p:tgtEl>
                                          <p:spTgt spid="215">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15">
                                            <p:txEl>
                                              <p:pRg st="4" end="4"/>
                                            </p:txEl>
                                          </p:spTgt>
                                        </p:tgtEl>
                                        <p:attrNameLst>
                                          <p:attrName>style.visibility</p:attrName>
                                        </p:attrNameLst>
                                      </p:cBhvr>
                                      <p:to>
                                        <p:strVal val="visible"/>
                                      </p:to>
                                    </p:set>
                                    <p:animEffect transition="in" filter="fade">
                                      <p:cBhvr>
                                        <p:cTn id="19" dur="500"/>
                                        <p:tgtEl>
                                          <p:spTgt spid="2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title"/>
          </p:nvPr>
        </p:nvSpPr>
        <p:spPr>
          <a:xfrm>
            <a:off x="301625" y="228600"/>
            <a:ext cx="8534399" cy="758825"/>
          </a:xfrm>
          <a:prstGeom prst="rect">
            <a:avLst/>
          </a:prstGeom>
          <a:noFill/>
          <a:ln>
            <a:noFill/>
          </a:ln>
        </p:spPr>
        <p:txBody>
          <a:bodyPr lIns="91425" tIns="45700" rIns="91425" bIns="45700" anchor="b" anchorCtr="0">
            <a:noAutofit/>
          </a:bodyPr>
          <a:lstStyle/>
          <a:p>
            <a:pPr marL="0" marR="0" lvl="0" indent="0" algn="ctr" rtl="0">
              <a:spcBef>
                <a:spcPts val="0"/>
              </a:spcBef>
              <a:spcAft>
                <a:spcPts val="0"/>
              </a:spcAft>
              <a:buSzPct val="25000"/>
              <a:buNone/>
            </a:pPr>
            <a:r>
              <a:rPr lang="en-US" sz="3300" b="1" i="0" u="none" strike="noStrike" cap="none">
                <a:solidFill>
                  <a:srgbClr val="00B050"/>
                </a:solidFill>
                <a:latin typeface="Georgia"/>
                <a:ea typeface="Georgia"/>
                <a:cs typeface="Georgia"/>
                <a:sym typeface="Georgia"/>
              </a:rPr>
              <a:t>Who are Gatekeepers?</a:t>
            </a:r>
          </a:p>
        </p:txBody>
      </p:sp>
      <p:sp>
        <p:nvSpPr>
          <p:cNvPr id="222" name="Shape 222"/>
          <p:cNvSpPr txBox="1">
            <a:spLocks noGrp="1"/>
          </p:cNvSpPr>
          <p:nvPr>
            <p:ph type="body" idx="1"/>
          </p:nvPr>
        </p:nvSpPr>
        <p:spPr>
          <a:xfrm>
            <a:off x="301625" y="1527175"/>
            <a:ext cx="8504237" cy="4572000"/>
          </a:xfrm>
          <a:prstGeom prst="rect">
            <a:avLst/>
          </a:prstGeom>
          <a:solidFill>
            <a:schemeClr val="lt2"/>
          </a:solidFill>
          <a:ln>
            <a:noFill/>
          </a:ln>
        </p:spPr>
        <p:txBody>
          <a:bodyPr lIns="91425" tIns="45700" rIns="91425" bIns="45700" anchor="t" anchorCtr="0">
            <a:noAutofit/>
          </a:bodyPr>
          <a:lstStyle/>
          <a:p>
            <a:pPr marL="273050" marR="0" lvl="0" indent="-273050" algn="l" rtl="0">
              <a:spcBef>
                <a:spcPts val="0"/>
              </a:spcBef>
              <a:spcAft>
                <a:spcPts val="0"/>
              </a:spcAft>
              <a:buClr>
                <a:schemeClr val="accent1"/>
              </a:buClr>
              <a:buSzPct val="85000"/>
              <a:buFont typeface="Noto Symbol"/>
              <a:buChar char="▪"/>
            </a:pPr>
            <a:r>
              <a:rPr lang="en-US" sz="2800" b="0" i="0" u="none" strike="noStrike" cap="none">
                <a:solidFill>
                  <a:schemeClr val="dk1"/>
                </a:solidFill>
                <a:latin typeface="Georgia"/>
                <a:ea typeface="Georgia"/>
                <a:cs typeface="Georgia"/>
                <a:sym typeface="Georgia"/>
              </a:rPr>
              <a:t>Gatekeepers are nontraditional referral sources who come into contact with older adults or adults with disabilities through their everyday work or activities</a:t>
            </a:r>
          </a:p>
          <a:p>
            <a:pPr marL="273050" marR="0" lvl="0" indent="-273050" algn="l" rtl="0">
              <a:spcBef>
                <a:spcPts val="560"/>
              </a:spcBef>
              <a:spcAft>
                <a:spcPts val="0"/>
              </a:spcAft>
              <a:buClr>
                <a:schemeClr val="accent1"/>
              </a:buClr>
              <a:buSzPct val="85000"/>
              <a:buFont typeface="Noto Symbol"/>
              <a:buNone/>
            </a:pPr>
            <a:endParaRPr sz="2800" b="0" i="0" u="none" strike="noStrike" cap="none">
              <a:solidFill>
                <a:schemeClr val="dk1"/>
              </a:solidFill>
              <a:latin typeface="Georgia"/>
              <a:ea typeface="Georgia"/>
              <a:cs typeface="Georgia"/>
              <a:sym typeface="Georgia"/>
            </a:endParaRPr>
          </a:p>
          <a:p>
            <a:pPr marL="822325" marR="0" lvl="2" indent="-238125" algn="l" rtl="0">
              <a:spcBef>
                <a:spcPts val="460"/>
              </a:spcBef>
              <a:spcAft>
                <a:spcPts val="0"/>
              </a:spcAft>
              <a:buClr>
                <a:srgbClr val="8CADAE"/>
              </a:buClr>
              <a:buSzPct val="75000"/>
              <a:buFont typeface="Noto Symbol"/>
              <a:buChar char="▪"/>
            </a:pPr>
            <a:r>
              <a:rPr lang="en-US" sz="2300" b="0" i="0" u="none" strike="noStrike" cap="none">
                <a:solidFill>
                  <a:schemeClr val="dk1"/>
                </a:solidFill>
                <a:latin typeface="Georgia"/>
                <a:ea typeface="Georgia"/>
                <a:cs typeface="Georgia"/>
                <a:sym typeface="Georgia"/>
              </a:rPr>
              <a:t>Firefighters		</a:t>
            </a:r>
            <a:r>
              <a:rPr lang="en-US" sz="2300" b="0" i="0" u="none" strike="noStrike" cap="none">
                <a:solidFill>
                  <a:srgbClr val="88A0AC"/>
                </a:solidFill>
                <a:latin typeface="Georgia"/>
                <a:ea typeface="Georgia"/>
                <a:cs typeface="Georgia"/>
                <a:sym typeface="Georgia"/>
              </a:rPr>
              <a:t>▪</a:t>
            </a:r>
            <a:r>
              <a:rPr lang="en-US" sz="2300" b="0" i="0" u="none" strike="noStrike" cap="none">
                <a:solidFill>
                  <a:schemeClr val="lt2"/>
                </a:solidFill>
                <a:latin typeface="Georgia"/>
                <a:ea typeface="Georgia"/>
                <a:cs typeface="Georgia"/>
                <a:sym typeface="Georgia"/>
              </a:rPr>
              <a:t> </a:t>
            </a:r>
            <a:r>
              <a:rPr lang="en-US" sz="2300" b="0" i="0" u="none" strike="noStrike" cap="none">
                <a:solidFill>
                  <a:schemeClr val="dk1"/>
                </a:solidFill>
                <a:latin typeface="Georgia"/>
                <a:ea typeface="Georgia"/>
                <a:cs typeface="Georgia"/>
                <a:sym typeface="Georgia"/>
              </a:rPr>
              <a:t>Resident service coordinators	</a:t>
            </a:r>
          </a:p>
          <a:p>
            <a:pPr marL="822325" marR="0" lvl="2" indent="-238125" algn="l" rtl="0">
              <a:spcBef>
                <a:spcPts val="460"/>
              </a:spcBef>
              <a:spcAft>
                <a:spcPts val="0"/>
              </a:spcAft>
              <a:buClr>
                <a:srgbClr val="8CADAE"/>
              </a:buClr>
              <a:buSzPct val="75000"/>
              <a:buFont typeface="Noto Symbol"/>
              <a:buChar char="▪"/>
            </a:pPr>
            <a:r>
              <a:rPr lang="en-US" sz="2300" b="0" i="0" u="none" strike="noStrike" cap="none">
                <a:solidFill>
                  <a:schemeClr val="dk1"/>
                </a:solidFill>
                <a:latin typeface="Georgia"/>
                <a:ea typeface="Georgia"/>
                <a:cs typeface="Georgia"/>
                <a:sym typeface="Georgia"/>
              </a:rPr>
              <a:t>Paramedics		</a:t>
            </a:r>
            <a:r>
              <a:rPr lang="en-US" sz="2300" b="0" i="0" u="none" strike="noStrike" cap="none">
                <a:solidFill>
                  <a:srgbClr val="88A0AC"/>
                </a:solidFill>
                <a:latin typeface="Georgia"/>
                <a:ea typeface="Georgia"/>
                <a:cs typeface="Georgia"/>
                <a:sym typeface="Georgia"/>
              </a:rPr>
              <a:t>▪</a:t>
            </a:r>
            <a:r>
              <a:rPr lang="en-US" sz="2300" b="0" i="0" u="none" strike="noStrike" cap="none">
                <a:solidFill>
                  <a:schemeClr val="dk1"/>
                </a:solidFill>
                <a:latin typeface="Georgia"/>
                <a:ea typeface="Georgia"/>
                <a:cs typeface="Georgia"/>
                <a:sym typeface="Georgia"/>
              </a:rPr>
              <a:t> Grocery clerks</a:t>
            </a:r>
          </a:p>
          <a:p>
            <a:pPr marL="822325" marR="0" lvl="2" indent="-238125" algn="l" rtl="0">
              <a:spcBef>
                <a:spcPts val="460"/>
              </a:spcBef>
              <a:spcAft>
                <a:spcPts val="0"/>
              </a:spcAft>
              <a:buClr>
                <a:srgbClr val="8CADAE"/>
              </a:buClr>
              <a:buSzPct val="75000"/>
              <a:buFont typeface="Noto Symbol"/>
              <a:buChar char="▪"/>
            </a:pPr>
            <a:r>
              <a:rPr lang="en-US" sz="2300" b="0" i="0" u="none" strike="noStrike" cap="none">
                <a:solidFill>
                  <a:schemeClr val="dk1"/>
                </a:solidFill>
                <a:latin typeface="Georgia"/>
                <a:ea typeface="Georgia"/>
                <a:cs typeface="Georgia"/>
                <a:sym typeface="Georgia"/>
              </a:rPr>
              <a:t>Bank tellers		</a:t>
            </a:r>
            <a:r>
              <a:rPr lang="en-US" sz="2300" b="0" i="0" u="none" strike="noStrike" cap="none">
                <a:solidFill>
                  <a:srgbClr val="88A0AC"/>
                </a:solidFill>
                <a:latin typeface="Georgia"/>
                <a:ea typeface="Georgia"/>
                <a:cs typeface="Georgia"/>
                <a:sym typeface="Georgia"/>
              </a:rPr>
              <a:t>▪</a:t>
            </a:r>
            <a:r>
              <a:rPr lang="en-US" sz="2300" b="0" i="0" u="none" strike="noStrike" cap="none">
                <a:solidFill>
                  <a:schemeClr val="dk1"/>
                </a:solidFill>
                <a:latin typeface="Georgia"/>
                <a:ea typeface="Georgia"/>
                <a:cs typeface="Georgia"/>
                <a:sym typeface="Georgia"/>
              </a:rPr>
              <a:t> Oil delivery drivers</a:t>
            </a:r>
          </a:p>
          <a:p>
            <a:pPr marL="822325" marR="0" lvl="2" indent="-238125" algn="l" rtl="0">
              <a:spcBef>
                <a:spcPts val="460"/>
              </a:spcBef>
              <a:spcAft>
                <a:spcPts val="0"/>
              </a:spcAft>
              <a:buClr>
                <a:srgbClr val="8CADAE"/>
              </a:buClr>
              <a:buSzPct val="75000"/>
              <a:buFont typeface="Noto Symbol"/>
              <a:buChar char="▪"/>
            </a:pPr>
            <a:r>
              <a:rPr lang="en-US" sz="2300" b="0" i="0" u="none" strike="noStrike" cap="none">
                <a:solidFill>
                  <a:schemeClr val="dk1"/>
                </a:solidFill>
                <a:latin typeface="Georgia"/>
                <a:ea typeface="Georgia"/>
                <a:cs typeface="Georgia"/>
                <a:sym typeface="Georgia"/>
              </a:rPr>
              <a:t>Utility workers	</a:t>
            </a:r>
            <a:r>
              <a:rPr lang="en-US" sz="2300" b="0" i="0" u="none" strike="noStrike" cap="none">
                <a:solidFill>
                  <a:srgbClr val="88A0AC"/>
                </a:solidFill>
                <a:latin typeface="Georgia"/>
                <a:ea typeface="Georgia"/>
                <a:cs typeface="Georgia"/>
                <a:sym typeface="Georgia"/>
              </a:rPr>
              <a:t>▪ </a:t>
            </a:r>
            <a:r>
              <a:rPr lang="en-US" sz="2300" b="0" i="0" u="none" strike="noStrike" cap="none">
                <a:solidFill>
                  <a:schemeClr val="dk1"/>
                </a:solidFill>
                <a:latin typeface="Georgia"/>
                <a:ea typeface="Georgia"/>
                <a:cs typeface="Georgia"/>
                <a:sym typeface="Georgia"/>
              </a:rPr>
              <a:t>Transportation providers</a:t>
            </a:r>
          </a:p>
          <a:p>
            <a:pPr marL="822325" marR="0" lvl="2" indent="-238125" algn="l" rtl="0">
              <a:spcBef>
                <a:spcPts val="460"/>
              </a:spcBef>
              <a:spcAft>
                <a:spcPts val="0"/>
              </a:spcAft>
              <a:buClr>
                <a:srgbClr val="8CADAE"/>
              </a:buClr>
              <a:buSzPct val="75000"/>
              <a:buFont typeface="Noto Symbol"/>
              <a:buChar char="▪"/>
            </a:pPr>
            <a:r>
              <a:rPr lang="en-US" sz="2300" b="0" i="0" u="none" strike="noStrike" cap="none">
                <a:solidFill>
                  <a:schemeClr val="dk1"/>
                </a:solidFill>
                <a:latin typeface="Georgia"/>
                <a:ea typeface="Georgia"/>
                <a:cs typeface="Georgia"/>
                <a:sym typeface="Georgia"/>
              </a:rPr>
              <a:t>Letter carriers		</a:t>
            </a:r>
            <a:r>
              <a:rPr lang="en-US" sz="2300" b="0" i="0" u="none" strike="noStrike" cap="none">
                <a:solidFill>
                  <a:srgbClr val="88A0AC"/>
                </a:solidFill>
                <a:latin typeface="Georgia"/>
                <a:ea typeface="Georgia"/>
                <a:cs typeface="Georgia"/>
                <a:sym typeface="Georgia"/>
              </a:rPr>
              <a:t>▪</a:t>
            </a:r>
            <a:r>
              <a:rPr lang="en-US" sz="2300" b="0" i="0" u="none" strike="noStrike" cap="none">
                <a:solidFill>
                  <a:schemeClr val="dk1"/>
                </a:solidFill>
                <a:latin typeface="Georgia"/>
                <a:ea typeface="Georgia"/>
                <a:cs typeface="Georgia"/>
                <a:sym typeface="Georgia"/>
              </a:rPr>
              <a:t> Customer service representatives</a:t>
            </a:r>
          </a:p>
          <a:p>
            <a:pPr marL="273050" marR="0" lvl="0" indent="-273050" algn="l" rtl="0">
              <a:spcBef>
                <a:spcPts val="560"/>
              </a:spcBef>
              <a:spcAft>
                <a:spcPts val="0"/>
              </a:spcAft>
              <a:buClr>
                <a:schemeClr val="accent1"/>
              </a:buClr>
              <a:buSzPct val="85000"/>
              <a:buFont typeface="Noto Symbol"/>
              <a:buNone/>
            </a:pPr>
            <a:endParaRPr sz="2800" b="0" i="0" u="none" strike="noStrike" cap="none">
              <a:solidFill>
                <a:schemeClr val="dk1"/>
              </a:solidFill>
              <a:latin typeface="Georgia"/>
              <a:ea typeface="Georgia"/>
              <a:cs typeface="Georgia"/>
              <a:sym typeface="Georgia"/>
            </a:endParaRPr>
          </a:p>
          <a:p>
            <a:pPr marL="273050" marR="0" lvl="0" indent="-273050" algn="l" rtl="0">
              <a:spcBef>
                <a:spcPts val="540"/>
              </a:spcBef>
              <a:spcAft>
                <a:spcPts val="0"/>
              </a:spcAft>
              <a:buClr>
                <a:schemeClr val="accent1"/>
              </a:buClr>
              <a:buSzPct val="85000"/>
              <a:buFont typeface="Noto Symbol"/>
              <a:buNone/>
            </a:pPr>
            <a:endParaRPr sz="2700" b="0" i="0" u="none" strike="noStrike" cap="none">
              <a:solidFill>
                <a:schemeClr val="dk1"/>
              </a:solidFill>
              <a:latin typeface="Georgia"/>
              <a:ea typeface="Georgia"/>
              <a:cs typeface="Georgia"/>
              <a:sym typeface="Georgia"/>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Shape 228"/>
          <p:cNvSpPr txBox="1">
            <a:spLocks noGrp="1"/>
          </p:cNvSpPr>
          <p:nvPr>
            <p:ph type="title"/>
          </p:nvPr>
        </p:nvSpPr>
        <p:spPr>
          <a:xfrm>
            <a:off x="301625" y="0"/>
            <a:ext cx="8534399" cy="1143000"/>
          </a:xfrm>
          <a:prstGeom prst="rect">
            <a:avLst/>
          </a:prstGeom>
          <a:noFill/>
          <a:ln>
            <a:noFill/>
          </a:ln>
        </p:spPr>
        <p:txBody>
          <a:bodyPr lIns="91425" tIns="45700" rIns="91425" bIns="45700" anchor="b" anchorCtr="0">
            <a:noAutofit/>
          </a:bodyPr>
          <a:lstStyle/>
          <a:p>
            <a:pPr marL="0" marR="0" lvl="0" indent="0" algn="ctr" rtl="0">
              <a:spcBef>
                <a:spcPts val="0"/>
              </a:spcBef>
              <a:spcAft>
                <a:spcPts val="0"/>
              </a:spcAft>
              <a:buSzPct val="25000"/>
              <a:buNone/>
            </a:pPr>
            <a:r>
              <a:rPr lang="en-US" sz="3400" b="1" i="0" u="none" strike="noStrike" cap="none" dirty="0">
                <a:solidFill>
                  <a:srgbClr val="00B050"/>
                </a:solidFill>
                <a:latin typeface="Georgia"/>
                <a:ea typeface="Georgia"/>
                <a:cs typeface="Georgia"/>
                <a:sym typeface="Georgia"/>
              </a:rPr>
              <a:t>Gatekeeper Referrals </a:t>
            </a:r>
          </a:p>
        </p:txBody>
      </p:sp>
      <p:sp>
        <p:nvSpPr>
          <p:cNvPr id="229" name="Shape 229"/>
          <p:cNvSpPr txBox="1">
            <a:spLocks noGrp="1"/>
          </p:cNvSpPr>
          <p:nvPr>
            <p:ph type="body" idx="1"/>
          </p:nvPr>
        </p:nvSpPr>
        <p:spPr>
          <a:xfrm>
            <a:off x="301625" y="1527175"/>
            <a:ext cx="8504237" cy="4572000"/>
          </a:xfrm>
          <a:prstGeom prst="rect">
            <a:avLst/>
          </a:prstGeom>
          <a:noFill/>
          <a:ln>
            <a:noFill/>
          </a:ln>
        </p:spPr>
        <p:txBody>
          <a:bodyPr lIns="91425" tIns="45700" rIns="91425" bIns="45700" anchor="t" anchorCtr="0">
            <a:noAutofit/>
          </a:bodyPr>
          <a:lstStyle/>
          <a:p>
            <a:pPr marL="273050" marR="0" lvl="0" indent="-273050" algn="l" rtl="0">
              <a:spcBef>
                <a:spcPts val="0"/>
              </a:spcBef>
              <a:spcAft>
                <a:spcPts val="0"/>
              </a:spcAft>
              <a:buClr>
                <a:schemeClr val="accent1"/>
              </a:buClr>
              <a:buSzPct val="25000"/>
              <a:buFont typeface="Noto Symbol"/>
              <a:buNone/>
            </a:pPr>
            <a:r>
              <a:rPr lang="en-US" sz="3500" b="0" i="0" u="none" strike="noStrike" cap="none" dirty="0">
                <a:solidFill>
                  <a:schemeClr val="dk1"/>
                </a:solidFill>
                <a:latin typeface="Georgia"/>
                <a:ea typeface="Georgia"/>
                <a:cs typeface="Georgia"/>
                <a:sym typeface="Georgia"/>
              </a:rPr>
              <a:t>  </a:t>
            </a:r>
            <a:r>
              <a:rPr lang="en-US" sz="3500" b="0" i="0" u="none" strike="noStrike" cap="none" dirty="0" smtClean="0">
                <a:solidFill>
                  <a:schemeClr val="dk1"/>
                </a:solidFill>
                <a:latin typeface="Georgia"/>
                <a:ea typeface="Georgia"/>
                <a:cs typeface="Georgia"/>
                <a:sym typeface="Georgia"/>
              </a:rPr>
              <a:t>These referrals help us to find people who need extra help</a:t>
            </a:r>
            <a:endParaRPr lang="en-US" sz="3500" b="0" i="0" u="none" strike="noStrike" cap="none" dirty="0">
              <a:solidFill>
                <a:schemeClr val="dk1"/>
              </a:solidFill>
              <a:latin typeface="Georgia"/>
              <a:ea typeface="Georgia"/>
              <a:cs typeface="Georgia"/>
              <a:sym typeface="Georgia"/>
            </a:endParaRPr>
          </a:p>
          <a:p>
            <a:pPr marL="273050" marR="0" lvl="0" indent="-273050" algn="l" rtl="0">
              <a:spcBef>
                <a:spcPts val="720"/>
              </a:spcBef>
              <a:spcAft>
                <a:spcPts val="0"/>
              </a:spcAft>
              <a:buClr>
                <a:schemeClr val="accent1"/>
              </a:buClr>
              <a:buSzPct val="25000"/>
              <a:buFont typeface="Noto Symbol"/>
              <a:buNone/>
            </a:pPr>
            <a:endParaRPr sz="3600" b="0" i="0" u="none" strike="noStrike" cap="none" dirty="0">
              <a:solidFill>
                <a:schemeClr val="dk1"/>
              </a:solidFill>
              <a:latin typeface="Georgia"/>
              <a:ea typeface="Georgia"/>
              <a:cs typeface="Georgia"/>
              <a:sym typeface="Georgia"/>
            </a:endParaRPr>
          </a:p>
          <a:p>
            <a:pPr marL="547688" marR="0" lvl="1" indent="-280988" algn="l" rtl="0">
              <a:spcBef>
                <a:spcPts val="440"/>
              </a:spcBef>
              <a:spcAft>
                <a:spcPts val="0"/>
              </a:spcAft>
              <a:buClr>
                <a:schemeClr val="accent2"/>
              </a:buClr>
              <a:buSzPct val="70000"/>
              <a:buFont typeface="Noto Symbol"/>
              <a:buChar char="○"/>
            </a:pPr>
            <a:r>
              <a:rPr lang="en-US" sz="2200" b="0" i="0" u="none" strike="noStrike" cap="none" dirty="0">
                <a:solidFill>
                  <a:schemeClr val="dk2"/>
                </a:solidFill>
                <a:latin typeface="Georgia"/>
                <a:ea typeface="Georgia"/>
                <a:cs typeface="Georgia"/>
                <a:sym typeface="Georgia"/>
              </a:rPr>
              <a:t>66% of the Gatekeeper calls were referred to Adult Protective Services</a:t>
            </a:r>
          </a:p>
          <a:p>
            <a:pPr marL="547688" marR="0" lvl="1" indent="-280988" algn="l" rtl="0">
              <a:spcBef>
                <a:spcPts val="440"/>
              </a:spcBef>
              <a:spcAft>
                <a:spcPts val="0"/>
              </a:spcAft>
              <a:buClr>
                <a:schemeClr val="accent2"/>
              </a:buClr>
              <a:buSzPct val="70000"/>
              <a:buFont typeface="Noto Symbol"/>
              <a:buChar char="○"/>
            </a:pPr>
            <a:r>
              <a:rPr lang="en-US" sz="2200" b="0" i="0" u="none" strike="noStrike" cap="none" dirty="0">
                <a:solidFill>
                  <a:schemeClr val="dk2"/>
                </a:solidFill>
                <a:latin typeface="Georgia"/>
                <a:ea typeface="Georgia"/>
                <a:cs typeface="Georgia"/>
                <a:sym typeface="Georgia"/>
              </a:rPr>
              <a:t>47% of the Gatekeeper calls were for people who were NOT already receiving services</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Shape 235"/>
          <p:cNvSpPr txBox="1">
            <a:spLocks noGrp="1"/>
          </p:cNvSpPr>
          <p:nvPr>
            <p:ph type="title"/>
          </p:nvPr>
        </p:nvSpPr>
        <p:spPr>
          <a:xfrm>
            <a:off x="301625" y="228600"/>
            <a:ext cx="8534399" cy="860425"/>
          </a:xfrm>
          <a:prstGeom prst="rect">
            <a:avLst/>
          </a:prstGeom>
          <a:noFill/>
          <a:ln>
            <a:noFill/>
          </a:ln>
        </p:spPr>
        <p:txBody>
          <a:bodyPr lIns="91425" tIns="45700" rIns="91425" bIns="45700" anchor="b" anchorCtr="0">
            <a:noAutofit/>
          </a:bodyPr>
          <a:lstStyle/>
          <a:p>
            <a:pPr marL="0" marR="0" lvl="0" indent="0" algn="ctr" rtl="0">
              <a:spcBef>
                <a:spcPts val="0"/>
              </a:spcBef>
              <a:spcAft>
                <a:spcPts val="0"/>
              </a:spcAft>
              <a:buSzPct val="25000"/>
              <a:buNone/>
            </a:pPr>
            <a:r>
              <a:rPr lang="en-US" sz="2970" b="1" i="0" u="none" strike="noStrike" cap="none" dirty="0" smtClean="0">
                <a:solidFill>
                  <a:srgbClr val="00B050"/>
                </a:solidFill>
                <a:latin typeface="Georgia"/>
                <a:ea typeface="Georgia"/>
                <a:cs typeface="Georgia"/>
                <a:sym typeface="Georgia"/>
              </a:rPr>
              <a:t>Gatekeepers are Critical</a:t>
            </a:r>
            <a:endParaRPr lang="en-US" sz="2970" b="1" i="0" u="none" strike="noStrike" cap="none" dirty="0">
              <a:solidFill>
                <a:srgbClr val="00B050"/>
              </a:solidFill>
              <a:latin typeface="Georgia"/>
              <a:ea typeface="Georgia"/>
              <a:cs typeface="Georgia"/>
              <a:sym typeface="Georgia"/>
            </a:endParaRPr>
          </a:p>
        </p:txBody>
      </p:sp>
      <p:sp>
        <p:nvSpPr>
          <p:cNvPr id="236" name="Shape 236"/>
          <p:cNvSpPr txBox="1">
            <a:spLocks noGrp="1"/>
          </p:cNvSpPr>
          <p:nvPr>
            <p:ph type="body" idx="1"/>
          </p:nvPr>
        </p:nvSpPr>
        <p:spPr>
          <a:xfrm>
            <a:off x="301625" y="1527175"/>
            <a:ext cx="8504237" cy="4572000"/>
          </a:xfrm>
          <a:prstGeom prst="rect">
            <a:avLst/>
          </a:prstGeom>
          <a:noFill/>
          <a:ln>
            <a:noFill/>
          </a:ln>
        </p:spPr>
        <p:txBody>
          <a:bodyPr lIns="91425" tIns="45700" rIns="91425" bIns="45700" anchor="t" anchorCtr="0">
            <a:noAutofit/>
          </a:bodyPr>
          <a:lstStyle/>
          <a:p>
            <a:pPr marL="273050" marR="0" lvl="0" indent="-273050" algn="l" rtl="0">
              <a:spcBef>
                <a:spcPts val="0"/>
              </a:spcBef>
              <a:spcAft>
                <a:spcPts val="0"/>
              </a:spcAft>
              <a:buClr>
                <a:schemeClr val="accent1"/>
              </a:buClr>
              <a:buSzPct val="85000"/>
              <a:buFont typeface="Noto Symbol"/>
              <a:buChar char="●"/>
            </a:pPr>
            <a:r>
              <a:rPr lang="en-US" sz="3400" b="0" i="0" u="none" strike="noStrike" cap="none" dirty="0" smtClean="0">
                <a:solidFill>
                  <a:schemeClr val="dk1"/>
                </a:solidFill>
                <a:latin typeface="Georgia"/>
                <a:ea typeface="Georgia"/>
                <a:cs typeface="Georgia"/>
                <a:sym typeface="Georgia"/>
              </a:rPr>
              <a:t>Many people </a:t>
            </a:r>
            <a:r>
              <a:rPr lang="en-US" sz="3400" dirty="0" smtClean="0"/>
              <a:t>who could benefit from services don’t ask for help</a:t>
            </a:r>
            <a:br>
              <a:rPr lang="en-US" sz="3400" dirty="0" smtClean="0"/>
            </a:br>
            <a:endParaRPr lang="en-US" sz="3400" dirty="0" smtClean="0"/>
          </a:p>
          <a:p>
            <a:pPr marL="273050" marR="0" lvl="0" indent="-273050" algn="l" rtl="0">
              <a:spcBef>
                <a:spcPts val="0"/>
              </a:spcBef>
              <a:spcAft>
                <a:spcPts val="0"/>
              </a:spcAft>
              <a:buClr>
                <a:schemeClr val="accent1"/>
              </a:buClr>
              <a:buSzPct val="85000"/>
              <a:buFont typeface="Noto Symbol"/>
              <a:buChar char="●"/>
            </a:pPr>
            <a:r>
              <a:rPr lang="en-US" sz="3400" dirty="0" smtClean="0"/>
              <a:t>What are some reasons why people may be reluctant to ask?</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Shape 242"/>
          <p:cNvSpPr txBox="1">
            <a:spLocks noGrp="1"/>
          </p:cNvSpPr>
          <p:nvPr>
            <p:ph type="title"/>
          </p:nvPr>
        </p:nvSpPr>
        <p:spPr>
          <a:xfrm>
            <a:off x="301625" y="228600"/>
            <a:ext cx="8534399" cy="758825"/>
          </a:xfrm>
          <a:prstGeom prst="rect">
            <a:avLst/>
          </a:prstGeom>
          <a:noFill/>
          <a:ln>
            <a:noFill/>
          </a:ln>
        </p:spPr>
        <p:txBody>
          <a:bodyPr lIns="91425" tIns="45700" rIns="91425" bIns="45700" anchor="b" anchorCtr="0">
            <a:noAutofit/>
          </a:bodyPr>
          <a:lstStyle/>
          <a:p>
            <a:pPr marL="0" marR="0" lvl="0" indent="0" algn="ctr" rtl="0">
              <a:spcBef>
                <a:spcPts val="0"/>
              </a:spcBef>
              <a:spcAft>
                <a:spcPts val="0"/>
              </a:spcAft>
              <a:buSzPct val="25000"/>
              <a:buNone/>
            </a:pPr>
            <a:r>
              <a:rPr lang="en-US" sz="2800" b="1" i="0" u="none" strike="noStrike" cap="none">
                <a:solidFill>
                  <a:srgbClr val="00B050"/>
                </a:solidFill>
                <a:latin typeface="Georgia"/>
                <a:ea typeface="Georgia"/>
                <a:cs typeface="Georgia"/>
                <a:sym typeface="Georgia"/>
              </a:rPr>
              <a:t>Typical areas of potential warning signs:</a:t>
            </a:r>
          </a:p>
        </p:txBody>
      </p:sp>
      <p:sp>
        <p:nvSpPr>
          <p:cNvPr id="243" name="Shape 243"/>
          <p:cNvSpPr txBox="1">
            <a:spLocks noGrp="1"/>
          </p:cNvSpPr>
          <p:nvPr>
            <p:ph type="body" idx="1"/>
          </p:nvPr>
        </p:nvSpPr>
        <p:spPr>
          <a:xfrm>
            <a:off x="301625" y="1527175"/>
            <a:ext cx="8504237" cy="4572000"/>
          </a:xfrm>
          <a:prstGeom prst="rect">
            <a:avLst/>
          </a:prstGeom>
          <a:noFill/>
          <a:ln>
            <a:noFill/>
          </a:ln>
        </p:spPr>
        <p:txBody>
          <a:bodyPr lIns="91425" tIns="45700" rIns="91425" bIns="45700" anchor="t" anchorCtr="0">
            <a:noAutofit/>
          </a:bodyPr>
          <a:lstStyle/>
          <a:p>
            <a:pPr marL="273050" marR="0" lvl="0" indent="-273050" algn="l" rtl="0">
              <a:spcBef>
                <a:spcPts val="0"/>
              </a:spcBef>
              <a:spcAft>
                <a:spcPts val="0"/>
              </a:spcAft>
              <a:buClr>
                <a:schemeClr val="accent1"/>
              </a:buClr>
              <a:buSzPct val="85000"/>
              <a:buFont typeface="Noto Symbol"/>
              <a:buNone/>
            </a:pPr>
            <a:endParaRPr sz="2700" b="1" i="0" u="sng" strike="noStrike" cap="none">
              <a:solidFill>
                <a:schemeClr val="hlink"/>
              </a:solidFill>
              <a:latin typeface="Georgia"/>
              <a:ea typeface="Georgia"/>
              <a:cs typeface="Georgia"/>
              <a:sym typeface="Georgia"/>
              <a:hlinkClick r:id="rId3"/>
            </a:endParaRPr>
          </a:p>
          <a:p>
            <a:pPr marL="273050" marR="0" lvl="0" indent="-273050" algn="l" rtl="0">
              <a:spcBef>
                <a:spcPts val="540"/>
              </a:spcBef>
              <a:spcAft>
                <a:spcPts val="0"/>
              </a:spcAft>
              <a:buClr>
                <a:schemeClr val="accent1"/>
              </a:buClr>
              <a:buSzPct val="85000"/>
              <a:buFont typeface="Noto Symbol"/>
              <a:buNone/>
            </a:pPr>
            <a:endParaRPr sz="2700" b="1" i="0" u="sng" strike="noStrike" cap="none">
              <a:solidFill>
                <a:schemeClr val="hlink"/>
              </a:solidFill>
              <a:latin typeface="Georgia"/>
              <a:ea typeface="Georgia"/>
              <a:cs typeface="Georgia"/>
              <a:sym typeface="Georgia"/>
              <a:hlinkClick r:id="rId3"/>
            </a:endParaRPr>
          </a:p>
          <a:p>
            <a:pPr marL="273050" marR="0" lvl="0" indent="-273050" algn="l" rtl="0">
              <a:spcBef>
                <a:spcPts val="540"/>
              </a:spcBef>
              <a:spcAft>
                <a:spcPts val="0"/>
              </a:spcAft>
              <a:buClr>
                <a:schemeClr val="accent1"/>
              </a:buClr>
              <a:buSzPct val="25000"/>
              <a:buFont typeface="Noto Symbol"/>
              <a:buNone/>
            </a:pPr>
            <a:endParaRPr sz="2700" b="1" i="0" u="none" strike="noStrike" cap="none">
              <a:solidFill>
                <a:schemeClr val="dk1"/>
              </a:solidFill>
              <a:latin typeface="Georgia"/>
              <a:ea typeface="Georgia"/>
              <a:cs typeface="Georgia"/>
              <a:sym typeface="Georgia"/>
            </a:endParaRPr>
          </a:p>
          <a:p>
            <a:pPr marL="273050" marR="0" lvl="0" indent="-273050" algn="l" rtl="0">
              <a:spcBef>
                <a:spcPts val="540"/>
              </a:spcBef>
              <a:spcAft>
                <a:spcPts val="0"/>
              </a:spcAft>
              <a:buClr>
                <a:schemeClr val="accent1"/>
              </a:buClr>
              <a:buSzPct val="85000"/>
              <a:buFont typeface="Noto Symbol"/>
              <a:buNone/>
            </a:pPr>
            <a:endParaRPr sz="2700" b="0" i="0" u="none" strike="noStrike" cap="none">
              <a:solidFill>
                <a:schemeClr val="dk1"/>
              </a:solidFill>
              <a:latin typeface="Georgia"/>
              <a:ea typeface="Georgia"/>
              <a:cs typeface="Georgia"/>
              <a:sym typeface="Georgia"/>
            </a:endParaRPr>
          </a:p>
        </p:txBody>
      </p:sp>
      <p:sp>
        <p:nvSpPr>
          <p:cNvPr id="244" name="Shape 244"/>
          <p:cNvSpPr/>
          <p:nvPr/>
        </p:nvSpPr>
        <p:spPr>
          <a:xfrm>
            <a:off x="527050" y="1817688"/>
            <a:ext cx="6330950" cy="3538537"/>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100000"/>
              <a:buFont typeface="Arial"/>
              <a:buChar char="•"/>
            </a:pPr>
            <a:r>
              <a:rPr lang="en-US" sz="3200" b="1" i="0" u="none" strike="noStrike" cap="none">
                <a:solidFill>
                  <a:schemeClr val="dk1"/>
                </a:solidFill>
                <a:latin typeface="Arial"/>
                <a:ea typeface="Arial"/>
                <a:cs typeface="Arial"/>
                <a:sym typeface="Arial"/>
              </a:rPr>
              <a:t>Communication</a:t>
            </a:r>
          </a:p>
          <a:p>
            <a:pPr marL="0" marR="0" lvl="0" indent="0" algn="l" rtl="0">
              <a:spcBef>
                <a:spcPts val="0"/>
              </a:spcBef>
              <a:spcAft>
                <a:spcPts val="0"/>
              </a:spcAft>
              <a:buClr>
                <a:schemeClr val="dk1"/>
              </a:buClr>
              <a:buSzPct val="100000"/>
              <a:buFont typeface="Arial"/>
              <a:buChar char="•"/>
            </a:pPr>
            <a:r>
              <a:rPr lang="en-US" sz="3200" b="1" i="0" u="none" strike="noStrike" cap="none">
                <a:solidFill>
                  <a:schemeClr val="dk1"/>
                </a:solidFill>
                <a:latin typeface="Arial"/>
                <a:ea typeface="Arial"/>
                <a:cs typeface="Arial"/>
                <a:sym typeface="Arial"/>
              </a:rPr>
              <a:t>Financial</a:t>
            </a:r>
          </a:p>
          <a:p>
            <a:pPr marL="0" marR="0" lvl="0" indent="0" algn="l" rtl="0">
              <a:spcBef>
                <a:spcPts val="0"/>
              </a:spcBef>
              <a:spcAft>
                <a:spcPts val="0"/>
              </a:spcAft>
              <a:buClr>
                <a:schemeClr val="dk1"/>
              </a:buClr>
              <a:buSzPct val="100000"/>
              <a:buFont typeface="Arial"/>
              <a:buChar char="•"/>
            </a:pPr>
            <a:r>
              <a:rPr lang="en-US" sz="3200" b="1" i="0" u="none" strike="noStrike" cap="none">
                <a:solidFill>
                  <a:schemeClr val="dk1"/>
                </a:solidFill>
                <a:latin typeface="Arial"/>
                <a:ea typeface="Arial"/>
                <a:cs typeface="Arial"/>
                <a:sym typeface="Arial"/>
              </a:rPr>
              <a:t>Caregiver Stress</a:t>
            </a:r>
          </a:p>
          <a:p>
            <a:pPr marL="0" marR="0" lvl="0" indent="0" algn="l" rtl="0">
              <a:spcBef>
                <a:spcPts val="0"/>
              </a:spcBef>
              <a:spcAft>
                <a:spcPts val="0"/>
              </a:spcAft>
              <a:buClr>
                <a:schemeClr val="dk1"/>
              </a:buClr>
              <a:buSzPct val="100000"/>
              <a:buFont typeface="Arial"/>
              <a:buChar char="•"/>
            </a:pPr>
            <a:r>
              <a:rPr lang="en-US" sz="3200" b="1" i="0" u="none" strike="noStrike" cap="none">
                <a:solidFill>
                  <a:schemeClr val="dk1"/>
                </a:solidFill>
                <a:latin typeface="Arial"/>
                <a:ea typeface="Arial"/>
                <a:cs typeface="Arial"/>
                <a:sym typeface="Arial"/>
              </a:rPr>
              <a:t>Social Isolation</a:t>
            </a:r>
          </a:p>
          <a:p>
            <a:pPr marL="0" marR="0" lvl="0" indent="0" algn="l" rtl="0">
              <a:spcBef>
                <a:spcPts val="0"/>
              </a:spcBef>
              <a:spcAft>
                <a:spcPts val="0"/>
              </a:spcAft>
              <a:buClr>
                <a:schemeClr val="dk1"/>
              </a:buClr>
              <a:buSzPct val="100000"/>
              <a:buFont typeface="Arial"/>
              <a:buChar char="•"/>
            </a:pPr>
            <a:r>
              <a:rPr lang="en-US" sz="3200" b="1" i="0" u="none" strike="noStrike" cap="none">
                <a:solidFill>
                  <a:schemeClr val="dk1"/>
                </a:solidFill>
                <a:latin typeface="Arial"/>
                <a:ea typeface="Arial"/>
                <a:cs typeface="Arial"/>
                <a:sym typeface="Arial"/>
              </a:rPr>
              <a:t>Emotional Health</a:t>
            </a:r>
          </a:p>
          <a:p>
            <a:pPr marL="0" marR="0" lvl="0" indent="0" algn="l" rtl="0">
              <a:spcBef>
                <a:spcPts val="0"/>
              </a:spcBef>
              <a:spcAft>
                <a:spcPts val="0"/>
              </a:spcAft>
              <a:buClr>
                <a:schemeClr val="dk1"/>
              </a:buClr>
              <a:buSzPct val="100000"/>
              <a:buFont typeface="Arial"/>
              <a:buChar char="•"/>
            </a:pPr>
            <a:r>
              <a:rPr lang="en-US" sz="3200" b="1" i="0" u="none" strike="noStrike" cap="none">
                <a:solidFill>
                  <a:schemeClr val="dk1"/>
                </a:solidFill>
                <a:latin typeface="Arial"/>
                <a:ea typeface="Arial"/>
                <a:cs typeface="Arial"/>
                <a:sym typeface="Arial"/>
              </a:rPr>
              <a:t>Appearance of the Person</a:t>
            </a:r>
          </a:p>
          <a:p>
            <a:pPr marL="0" marR="0" lvl="0" indent="0" algn="l" rtl="0">
              <a:spcBef>
                <a:spcPts val="0"/>
              </a:spcBef>
              <a:spcAft>
                <a:spcPts val="0"/>
              </a:spcAft>
              <a:buClr>
                <a:schemeClr val="dk1"/>
              </a:buClr>
              <a:buSzPct val="100000"/>
              <a:buFont typeface="Arial"/>
              <a:buChar char="•"/>
            </a:pPr>
            <a:r>
              <a:rPr lang="en-US" sz="3200" b="1" i="0" u="none" strike="noStrike" cap="none">
                <a:solidFill>
                  <a:schemeClr val="dk1"/>
                </a:solidFill>
                <a:latin typeface="Arial"/>
                <a:ea typeface="Arial"/>
                <a:cs typeface="Arial"/>
                <a:sym typeface="Arial"/>
              </a:rPr>
              <a:t>Physical Limitations</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Civic">
  <a:themeElements>
    <a:clrScheme name="Civic">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1837</Words>
  <Application>Microsoft Office PowerPoint</Application>
  <PresentationFormat>On-screen Show (4:3)</PresentationFormat>
  <Paragraphs>269</Paragraphs>
  <Slides>32</Slides>
  <Notes>26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Georgia</vt:lpstr>
      <vt:lpstr>Noto Symbol</vt:lpstr>
      <vt:lpstr>Garamond</vt:lpstr>
      <vt:lpstr>Times New Roman</vt:lpstr>
      <vt:lpstr>Allerta</vt:lpstr>
      <vt:lpstr>Civic</vt:lpstr>
      <vt:lpstr>Multnomah County  Aging, Disability &amp; Veterans Services  Gatekeeper Program</vt:lpstr>
      <vt:lpstr>What is an ADRC</vt:lpstr>
      <vt:lpstr>ADRC in Oregon</vt:lpstr>
      <vt:lpstr>Gatekeeper Program History</vt:lpstr>
      <vt:lpstr>What is the Gatekeeper Program?</vt:lpstr>
      <vt:lpstr>Who are Gatekeepers?</vt:lpstr>
      <vt:lpstr>Gatekeeper Referrals </vt:lpstr>
      <vt:lpstr>Gatekeepers are Critical</vt:lpstr>
      <vt:lpstr>Typical areas of potential warning signs:</vt:lpstr>
      <vt:lpstr>Potential Warning Signs </vt:lpstr>
      <vt:lpstr>Potential Warning Signs</vt:lpstr>
      <vt:lpstr>Potential Warning Signs</vt:lpstr>
      <vt:lpstr>Potential Warning Signs</vt:lpstr>
      <vt:lpstr>Potential Warning Signs</vt:lpstr>
      <vt:lpstr>Potential Warning Signs</vt:lpstr>
      <vt:lpstr>Potential Warning Signs</vt:lpstr>
      <vt:lpstr>Potential Warning Signs </vt:lpstr>
      <vt:lpstr>10 Early Signs and Symptoms of Alzheimer’s Disease or Dementia </vt:lpstr>
      <vt:lpstr>Dementia or Typical age-related changes?</vt:lpstr>
      <vt:lpstr>Adult Protective Service</vt:lpstr>
      <vt:lpstr>Gatekeeper Referral Process</vt:lpstr>
      <vt:lpstr>Who do I call to make a Gatekeeper Referral?</vt:lpstr>
      <vt:lpstr>What information should Gatekeepers report?</vt:lpstr>
      <vt:lpstr>Anonymity and Confidentiality</vt:lpstr>
      <vt:lpstr>Case Studies</vt:lpstr>
      <vt:lpstr>Case Studies</vt:lpstr>
      <vt:lpstr>Case Studies</vt:lpstr>
      <vt:lpstr>Case Studies </vt:lpstr>
      <vt:lpstr>Case Studies</vt:lpstr>
      <vt:lpstr>Case Studies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Multnomah County  Aging, Disability &amp; Veterans Services  Gatekeeper Program</dc:title>
  <dc:creator>SCOTT D STEPHENS</dc:creator>
  <cp:lastModifiedBy>cohoscott</cp:lastModifiedBy>
  <cp:revision>5</cp:revision>
  <dcterms:modified xsi:type="dcterms:W3CDTF">2017-10-19T20:24:33Z</dcterms:modified>
</cp:coreProperties>
</file>