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396689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396689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f24af4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f24af4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396689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396689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396689f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396689f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396689f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396689f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396689f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396689f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fbabfd7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fbabfd7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4565b88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4565b88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396689f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396689f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96689f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96689f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ustainability@multco.u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9800" y="1692600"/>
            <a:ext cx="8324400" cy="17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community member breathes clean and healthy air.</a:t>
            </a:r>
            <a:endParaRPr b="1" sz="3600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91400" y="3858900"/>
            <a:ext cx="6240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Forum #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Novem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ber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6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2025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48900"/>
            <a:ext cx="394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Universal Goal: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Air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Climate Justice Plan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7" name="Google Shape;57;p13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616213">
            <a:off x="6337635" y="-1683359"/>
            <a:ext cx="4332927" cy="433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10154">
            <a:off x="-1537069" y="2504433"/>
            <a:ext cx="4332926" cy="433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 </a:t>
            </a: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311700" y="1017725"/>
            <a:ext cx="8520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the strategies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near term actions that the County can take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community policy priorities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strategies that you would modify?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 draft strategies align with county or community priorities as you see them?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strategy, from the ones that are listed, should be a priority for Multnomah County?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other strategies you would like to see in order to help achieve this goal?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considerations: cost, feasibility, and barriers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Google Shape;131;p22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Feedback &amp; Next Steps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your feedback is considered for this goal, please provide your goal-specific comments within 14 days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your goal specific comments via email to </a:t>
            </a:r>
            <a:r>
              <a:rPr lang="en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sustainability@multco.us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staff to present or participate in a community discussion or workspace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Revised draft of the Climate Justice Plan in the early 2026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revised draft will be published online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will present the revised draft to the Board of County Commissioners in a work session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feedback from the Board and CJP Steering Committee to finalize the draft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Board approval for the final plan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 title="CJP Iconography drafting-2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56500" y="337325"/>
            <a:ext cx="85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</a:t>
            </a: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Today's</a:t>
            </a: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92050" y="1125200"/>
            <a:ext cx="85047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Metrics: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the metrics measure progress toward the goal and that one or metrics can be disaggregated to measure for disparate impacts.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Strategies: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strategies are S.M.A.R.T (Specific, Measurable, Attainable, Relevant, Timely) and effectively balance recommendations.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Deepen Collaboration: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 the process of the Climate Justice Plan is inclusive of diverse perspectives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 Technical Input: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Gather specific and technical feedback on proposed metrics and strategies.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2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Values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1900"/>
            <a:ext cx="82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is real and driven by fossil fuel combustion.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impacts public health and well-being.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links the climate crisis to social, racial, and environmental equity.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center frontline communities—those most impacted—to drive efficient and equitable solutions.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Agreement</a:t>
            </a: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11700" y="993975"/>
            <a:ext cx="83514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 us your name and affiliation (if any) when talking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each other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understand, not to respond. Don’t interrupt.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space, take space/share airtime. Balance participation in the room.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and accept discomfort (and joy!)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community and self-care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“Bike rack” to capture off topic or detailed questions or ideas that arise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a failure, always a lesson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Others?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Google Shape;82;p16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this came from where we are going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Laying the Foundation - Vision &amp; Values (2020 - 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Earth Day Convening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(EJ) Indicators Storytelling Zine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Vision &amp; Values Framework: Climate Justice Framework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1 - Frontline Community Engagement (2023 - 2025)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Steering Committee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Prioritized non-transactional conversations with communities typically excluded from government planning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2 - Public Comment Period (2025)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3051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Feedback Gathered (webinars, survey responses, written comment)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3 - Refinement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Finalization (2025-2026)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Forums on each Universal Goal 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to finalize a plan that is both technically effective and equitably centered, serving as a comprehensive government action plan and community toolkit.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17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the draft CJP different?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311700" y="1152475"/>
            <a:ext cx="545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Creates a vision for climate justice that is reflected in universal goals.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Provides a framework for aligning efforts toward climate justice over time.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Co-created toolkit with both community and government priorities.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Strategies prioritize the needs of most impacted communities.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18" title="Untitled (5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450" y="107337"/>
            <a:ext cx="3809727" cy="49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title="CJP Iconography drafting-2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County’s existing work on this goal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Wood smoke curtailment program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Clean Air Construction Standards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health monitoring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moke from wildfires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Ozone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Pollen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Indoor air quality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Emergency response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Scrapyard fire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Kmart fire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Major structure fires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have heard so far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feedback:</a:t>
            </a:r>
            <a:endParaRPr sz="1100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broadly supportive of the air quality goal and its strategies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emphasized the air quality benefits of eliminating fossil fuels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emphasized the alignment between air quality and other CJP goals, including resilience, energy, and transportation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Recommendations/Concerns:</a:t>
            </a:r>
            <a:endParaRPr b="1"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recommended additional actions to address the impacts of natural gas on indoor/outdoor air quality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</a:t>
            </a: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called for a</a:t>
            </a: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dditional analysis about the link between fossil fuels and local air quality/health impacts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5B6E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Metrics</a:t>
            </a:r>
            <a:endParaRPr b="1">
              <a:solidFill>
                <a:srgbClr val="75B6E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75B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Purpose of the metrics (indicators)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progress toward the goal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for regular and recurring reporting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disparate outcomes among demographic groups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questions about these metrics?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metrics look adequate in terms of measuring progress toward outcomes? Any adjustments you would offer? 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metrics would you add? What is the source of data?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p21" title="CJP Iconography drafting-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76" y="-177853"/>
            <a:ext cx="1504502" cy="15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