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Helvetica Neue"/>
      <p:regular r:id="rId18"/>
      <p:bold r:id="rId19"/>
      <p:italic r:id="rId20"/>
      <p:boldItalic r:id="rId21"/>
    </p:embeddedFont>
    <p:embeddedFont>
      <p:font typeface="Helvetica Neue Ligh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John Wasiutynski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italic.fntdata"/><Relationship Id="rId22" Type="http://schemas.openxmlformats.org/officeDocument/2006/relationships/font" Target="fonts/HelveticaNeueLight-regular.fntdata"/><Relationship Id="rId21" Type="http://schemas.openxmlformats.org/officeDocument/2006/relationships/font" Target="fonts/HelveticaNeue-boldItalic.fntdata"/><Relationship Id="rId24" Type="http://schemas.openxmlformats.org/officeDocument/2006/relationships/font" Target="fonts/HelveticaNeueLight-italic.fntdata"/><Relationship Id="rId23" Type="http://schemas.openxmlformats.org/officeDocument/2006/relationships/font" Target="fonts/HelveticaNeueLigh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5" Type="http://schemas.openxmlformats.org/officeDocument/2006/relationships/font" Target="fonts/HelveticaNeueLight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HelveticaNeue-bold.fntdata"/><Relationship Id="rId18" Type="http://schemas.openxmlformats.org/officeDocument/2006/relationships/font" Target="fonts/HelveticaNeue-regular.fntdata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5-11-18T00:42:52.233">
    <p:pos x="196" y="280"/>
    <p:text>@brendon.haggerty@multco.us what are we missing here</p:text>
  </p:cm>
  <p:cm authorId="0" idx="2" dt="2025-11-18T00:37:41.661">
    <p:pos x="196" y="725"/>
    <p:text>@david.lentzner@multco.us can you help us with this slide
_Assigned to David Lentzner_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document/d/1IWGKFkCG482VYFZxt-Ic9CETWOz7XfMTUcHtK4nkMb0/edit?tab=t.0#heading=h.a9nolriq0aki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fbabfd7e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fbabfd7e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4565b88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4565b88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2"/>
              </a:rPr>
              <a:t>2025 Climate and Health Resilience Planning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comments" Target="../comments/comment1.xml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09800" y="1692600"/>
            <a:ext cx="8324400" cy="175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is resilient to extreme weather events and other climate threats.</a:t>
            </a:r>
            <a:endParaRPr b="1" sz="3600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591400" y="3858900"/>
            <a:ext cx="6240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7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Novem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ber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20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2025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11700" y="348900"/>
            <a:ext cx="39444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Extreme Weather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12575" y="2622800"/>
            <a:ext cx="4163999" cy="416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1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84609">
            <a:off x="6773125" y="-899087"/>
            <a:ext cx="2911876" cy="2911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 </a:t>
            </a: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311700" y="1017725"/>
            <a:ext cx="85206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the strategies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near term actions that the County can take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community policy priorities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strategies that you would modify?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2" title="CJP Iconography drafting-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14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in the early 2026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and CJP Steering Committee to finalize the draft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Seek Board approval for the final plan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3" title="CJP Iconography drafting-0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500" y="395063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292050" y="1234750"/>
            <a:ext cx="8504700" cy="33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measure progress toward the goal and that one or metrics can be disaggregated to measure for disparate impacts.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Measurable, Attainable, Relevant, Timely) and effectively balance recommendations.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strategies.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" name="Google Shape;66;p14" title="CJP Iconography drafting-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071900"/>
            <a:ext cx="82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JP Iconography drafting-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11700" y="993975"/>
            <a:ext cx="8351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us your name and affiliation (if any) when talking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 title="CJP Iconography drafting-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Frontline Community Engagement (2023 - 2025)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Refinement</a:t>
            </a:r>
            <a:r>
              <a:rPr b="1" lang="en">
                <a:solidFill>
                  <a:srgbClr val="000000"/>
                </a:solidFill>
              </a:rPr>
              <a:t> </a:t>
            </a: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Finalization (2025-2026)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Google Shape;89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 title="CJP Iconography drafting-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makes the draft CJP different?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8"/>
          <p:cNvSpPr txBox="1"/>
          <p:nvPr/>
        </p:nvSpPr>
        <p:spPr>
          <a:xfrm>
            <a:off x="311700" y="1152475"/>
            <a:ext cx="5451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369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Creates a vision for climate justice that is reflected in universal goals.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Provides a framework for aligning efforts toward climate justice over time.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Co-created toolkit with both community and government priorities.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595959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Strategies prioritize the needs of most impacted communities. 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8" title="Untitled (5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2575" y="107350"/>
            <a:ext cx="3809727" cy="49288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 title="CJP Iconography drafting-0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Severe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weather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planning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and response (e.g. warming or cooling shelters)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Public Health monitoring and planning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○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Climate and Health Dashboard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○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2025 climate and health </a:t>
            </a: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resilience</a:t>
            </a: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plan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Hazard planning and response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Traditional and community health worker training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Supplying air cleaners, portable air conditioners (when funding is available)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Partnerships with Coordinated Care Orgs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resilience hub developments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9" title="CJP Iconography drafting-0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 have </a:t>
            </a: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heard</a:t>
            </a: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so far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</a:t>
            </a:r>
            <a:endParaRPr sz="1100">
              <a:solidFill>
                <a:schemeClr val="dk1"/>
              </a:solidFill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broadly supportive of the climate resilience goal, and recognized the topic as a critical part of climate justice 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broadly supportive of the strategies under the goal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Commenters identified climate resilience as an intersectional topic cutting across many of the CJP’s universal goals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Recommendations/Concerns:</a:t>
            </a:r>
            <a:endParaRPr b="1"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emphasized the importance of community resilience hubs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comments raised concerns that certain strategies in the CJP could undermine community resilience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comments recommended a greater focus on reducing wildfires and managing their impacts</a:t>
            </a:r>
            <a:endParaRPr b="1"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" name="Google Shape;114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0" title="CJP Iconography drafting-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CB4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</a:t>
            </a:r>
            <a:endParaRPr b="1">
              <a:solidFill>
                <a:srgbClr val="FCB4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Purpose of the metrics (indicators)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Measure progress toward the goal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Basis for regular and recurring reporting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 disparate outcomes among demographic groups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measuring progress toward outcomes? Any adjustments you would offer? 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" name="Google Shape;122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CB4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1" title="CJP Iconography drafting-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5623" y="-25559"/>
            <a:ext cx="1413925" cy="14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