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ohn Wasiutynsk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schemas.openxmlformats.org/officeDocument/2006/relationships/font" Target="fonts/HelveticaNeue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8T00:42:52.233">
    <p:pos x="196" y="280"/>
    <p:text>@brendon.haggerty@multco.us what are we missing here</p:text>
  </p:cm>
  <p:cm authorId="0" idx="2" dt="2025-11-18T00:37:41.661">
    <p:pos x="196" y="725"/>
    <p:text>@david.lentzner@multco.us can you help us with this slide
_Assigned to David Lentzner_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IWGKFkCG482VYFZxt-Ic9CETWOz7XfMTUcHtK4nkMb0/edit?tab=t.0#heading=h.a9nolriq0aki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2"/>
              </a:rPr>
              <a:t>2025 Climate and Health Resilience Planning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800" y="1692600"/>
            <a:ext cx="8324400" cy="17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is resilient to extreme weather events and other climate threats.</a:t>
            </a:r>
            <a:endParaRPr b="1" sz="3600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7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Novem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20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Extreme Weather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12575" y="2622800"/>
            <a:ext cx="4163999" cy="416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4609">
            <a:off x="6773125" y="-899087"/>
            <a:ext cx="2911876" cy="29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 title="CJP Iconography drafting-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395063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92050" y="1234750"/>
            <a:ext cx="85047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4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575" y="107350"/>
            <a:ext cx="3809727" cy="49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 title="CJP Iconography drafting-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Severe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weather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response (e.g. warming or cooling shelters)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Health monitoring and planning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Climate and Health Dashboard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 climate and health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resilience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Hazard planning and response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Traditional and community health worker training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Supplying air cleaners, portable air conditioners (when funding is available)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Partnerships with Coordinated Care Orgs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resilience hub developments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</a:t>
            </a: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heard</a:t>
            </a: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 far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100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broadly supportive of the climate resilience goal, and recognized the topic as a critical part of climate justice 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broadly supportive of the strategies under the goal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Commenters identified climate resilience as an intersectional topic cutting across many of the CJP’s universal goals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the importance of community resilience hubs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raised concerns that certain strategies in the CJP could undermine community resilience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recommended a greater focus on reducing wildfires and managing their impacts</a:t>
            </a:r>
            <a:endParaRPr b="1"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CB4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FCB4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CB4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 title="CJP Iconography drafting-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623" y="-25559"/>
            <a:ext cx="1413925" cy="1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