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692600"/>
            <a:ext cx="8324400" cy="17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is safe from the risks posed by fossil fuels and energy infrastructure.</a:t>
            </a:r>
            <a:endParaRPr b="1" sz="3600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11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Decem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ber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11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Fossil Fuels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656675" y="-2080650"/>
            <a:ext cx="3998975" cy="399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0325" y="3071600"/>
            <a:ext cx="3998975" cy="399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2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2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425000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292050" y="1249988"/>
            <a:ext cx="8504700" cy="3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14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825" y="107337"/>
            <a:ext cx="3809727" cy="4928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CJP Iconography drafting-2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768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" sz="1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Emergency management and response planning (alongside other public safety agencies)</a:t>
            </a:r>
            <a:endParaRPr sz="1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" sz="1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 and policy development</a:t>
            </a:r>
            <a:endParaRPr sz="1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" sz="1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Participate in (inter)agency processes (e.g. DEQ Fuel Tank </a:t>
            </a:r>
            <a:r>
              <a:rPr lang="en" sz="1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Seismic</a:t>
            </a:r>
            <a:r>
              <a:rPr lang="en" sz="19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Stability Program) </a:t>
            </a:r>
            <a:endParaRPr sz="1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933250"/>
            <a:ext cx="7808400" cy="36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generally supportive of the goal of protecting the community from fossil fuels and energy infrastructure, but varied opinions about the strategies under the goal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emphasized the need for additional technical modeling and deeper collaboration with impacted individuals and organizations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emphasized the need to align strategies in the CJP with other existing or proposed local and state efforts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Perspectives varied widely on the goal of eliminating fossil fuels by 2050 (existing County policy) and how to minimize fossil fuel related risks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emphasized the importance of transitioning from fossil fuels as a key environmental justice strategy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comments raised concerns about the reliability and affordability of a single-fuel energy system and emphasized the need for energy choice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emphasized the need for more targeted approaches, informed by risk modeling and economic analysis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11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●"/>
            </a:pP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highlighted potential tension between different 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goals/</a:t>
            </a:r>
            <a:r>
              <a:rPr lang="en" sz="13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</a:t>
            </a:r>
            <a:endParaRPr sz="13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ABAB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BABAB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D1D2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1" title="CJP Iconography drafting-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685381" y="-3"/>
            <a:ext cx="1422699" cy="14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