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fbabfd7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fbabfd7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03950" y="1523100"/>
            <a:ext cx="71361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is surrounded by and connected to nature, parks, and green infrastructure.</a:t>
            </a:r>
            <a:endParaRPr b="1" sz="3600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December 2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Green Infrastructure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62">
            <a:off x="7184891" y="-243358"/>
            <a:ext cx="3158517" cy="315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1625" y="2205775"/>
            <a:ext cx="3944400" cy="39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</a:t>
            </a: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strategies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near term actions that the County can take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community policy priorities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2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14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the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 title="CJP Iconography drafting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6500" y="488738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92050" y="1234750"/>
            <a:ext cx="85047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measure progress toward the goal and that one or metrics can be disaggregated to measure for disparate impacts.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Measurable, Attainable, Relevant, Timely) and effectively balance recommendations.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strategies.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4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1900"/>
            <a:ext cx="788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1700" y="993975"/>
            <a:ext cx="83514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8" title="Untitled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775" y="107337"/>
            <a:ext cx="3809727" cy="49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 title="CJP Iconography drafting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532975"/>
            <a:ext cx="51378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607275"/>
            <a:ext cx="5137800" cy="18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Indicators Report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 Gresham / Healthy Gresham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Vance Vision Project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East County Urban Public Right of Way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7256">
            <a:off x="-120771" y="3483982"/>
            <a:ext cx="1519991" cy="151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788" y="340925"/>
            <a:ext cx="3152876" cy="21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6812" y="2609588"/>
            <a:ext cx="3152874" cy="219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heard so far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760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100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strongly supportive of the parks and nature goal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</a:t>
            </a: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broadly </a:t>
            </a: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supportive of the strategies, particularly the emphasis on addressing disparities in access to trees and nature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saw nature and greenspaces as giving a deep and personal connection to this region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b="1"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94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emphasized that green spaces need to address multiple priorities at once, such as habitat, shade/cooling, food access and play.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94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comments noted the tension between housing and other developments and protecting nature/tree canopy.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94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Helvetica Neue"/>
              <a:buChar char="●"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comments noted the importance of transportation in addressing safe access to parks and urban heat island disparities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3B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83BA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recurring reporting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disparate outcomes among demographic groups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83BA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 title="CJP Iconography drafting-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367256">
            <a:off x="7773504" y="-84918"/>
            <a:ext cx="1519991" cy="1519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