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003950" y="1523100"/>
            <a:ext cx="71361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is surrounded by and connected to nature, parks, and green infrastructure.</a:t>
            </a:r>
            <a:endParaRPr b="1" sz="3600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8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December 2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Green Infrastructure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62">
            <a:off x="7184891" y="-243358"/>
            <a:ext cx="3158517" cy="3158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2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61625" y="2205775"/>
            <a:ext cx="3944400" cy="39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2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3" title="CJP Iconography drafting-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488738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292050" y="1234750"/>
            <a:ext cx="8504700" cy="3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14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788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4775" y="107337"/>
            <a:ext cx="3809727" cy="4928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CJP Iconography drafting-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532975"/>
            <a:ext cx="5137800" cy="9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607275"/>
            <a:ext cx="5137800" cy="1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Indicators Report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Green Gresham / Healthy Gresham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Vance Vision Project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East County Urban Public Right of Way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67256">
            <a:off x="-120771" y="3483982"/>
            <a:ext cx="1519991" cy="1519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6788" y="340925"/>
            <a:ext cx="3152876" cy="21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6812" y="2609588"/>
            <a:ext cx="3152874" cy="2192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1700" y="1152475"/>
            <a:ext cx="760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100">
              <a:solidFill>
                <a:schemeClr val="dk1"/>
              </a:solidFill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strongly supportive of the parks and nature goal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broadly 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supportive of the strategies, particularly the emphasis on addressing disparities in access to trees and nature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saw nature and greenspaces as giving a deep and personal connection to this region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94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3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that green spaces need to address multiple priorities at once, such as habitat, shade/cooling, food access and play.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94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3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noted the tension between housing and other developments and protecting nature/tree canopy.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94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3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noted the importance of transportation in addressing safe access to parks and urban heat island disparities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0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83B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83BA3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" name="Google Shape;124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83B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1" title="CJP Iconography drafting-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367256">
            <a:off x="7773504" y="-84918"/>
            <a:ext cx="1519991" cy="1519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