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Helvetica Neue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22" Type="http://schemas.openxmlformats.org/officeDocument/2006/relationships/font" Target="fonts/HelveticaNeueLight-bold.fntdata"/><Relationship Id="rId10" Type="http://schemas.openxmlformats.org/officeDocument/2006/relationships/slide" Target="slides/slide5.xml"/><Relationship Id="rId21" Type="http://schemas.openxmlformats.org/officeDocument/2006/relationships/font" Target="fonts/HelveticaNeueLight-regular.fntdata"/><Relationship Id="rId13" Type="http://schemas.openxmlformats.org/officeDocument/2006/relationships/slide" Target="slides/slide8.xml"/><Relationship Id="rId24" Type="http://schemas.openxmlformats.org/officeDocument/2006/relationships/font" Target="fonts/HelveticaNeueLight-boldItalic.fntdata"/><Relationship Id="rId12" Type="http://schemas.openxmlformats.org/officeDocument/2006/relationships/slide" Target="slides/slide7.xml"/><Relationship Id="rId23" Type="http://schemas.openxmlformats.org/officeDocument/2006/relationships/font" Target="fonts/HelveticaNeue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396689f0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8396689f0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8f24af4d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8f24af4d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8396689f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8396689f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396689f0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396689f0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396689f0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396689f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396689f0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396689f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98524e39e8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98524e39e8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94565b887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94565b88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396689f0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8396689f0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396689f0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396689f0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sustainability@multco.us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09800" y="1383600"/>
            <a:ext cx="8324400" cy="23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ED1C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community member has access to the resources and underlying conditions that promote health and well being.</a:t>
            </a:r>
            <a:endParaRPr b="1" sz="3600">
              <a:solidFill>
                <a:srgbClr val="ED1C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591400" y="3858900"/>
            <a:ext cx="62409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Community Forum #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3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Novem</a:t>
            </a: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ber 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4</a:t>
            </a: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2025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348900"/>
            <a:ext cx="39444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Universal Goal: 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Health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Climate Justice Plan - DRAFT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7" name="Google Shape;57;p13" title="CJP Iconography drafting-1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8">
            <a:off x="7421200" y="-5494"/>
            <a:ext cx="1655476" cy="165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CJP Iconography drafting-1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28">
            <a:off x="67325" y="3493519"/>
            <a:ext cx="1655476" cy="165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1C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Strategies</a:t>
            </a:r>
            <a:r>
              <a:rPr b="1" lang="en">
                <a:solidFill>
                  <a:srgbClr val="ED1C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>
              <a:solidFill>
                <a:srgbClr val="ED1C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2" title="CJP Iconography drafting-1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5">
            <a:off x="8161150" y="-5496"/>
            <a:ext cx="915524" cy="91551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311700" y="1017725"/>
            <a:ext cx="85206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strategies would you like to discuss today? Are there any strategies that you would modify?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the draft strategies align with county or community priorities as you see them?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strategy, from the ones that are listed, should be a priority for Multnomah County?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there any other strategies you would like to see in order to help achieve this goal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considerations: cost, feasibility, and barriers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1C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Feedback &amp; Next Steps</a:t>
            </a:r>
            <a:endParaRPr b="1">
              <a:solidFill>
                <a:srgbClr val="ED1C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ensure your feedback is considered for this goal, please provide your goal-specific comments within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days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your goal specific comments via email to </a:t>
            </a:r>
            <a:r>
              <a:rPr lang="en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sustainability@multco.us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Invite staff to present or participate in a community discussion or workspace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Revised draft of the Climate Justice Plan in early 2026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revised draft will be published online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Staff will present the revised draft to the Board of County Commissioners in a work session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feedback from the Board and CJP Steering Committee to finalize the draft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Seek Board approval for the final plan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3" title="CJP Iconography drafting-19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5">
            <a:off x="8161150" y="-5496"/>
            <a:ext cx="915524" cy="915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56500" y="337325"/>
            <a:ext cx="857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1C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of </a:t>
            </a:r>
            <a:r>
              <a:rPr b="1" lang="en">
                <a:solidFill>
                  <a:srgbClr val="ED1C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Today's</a:t>
            </a:r>
            <a:r>
              <a:rPr b="1" lang="en">
                <a:solidFill>
                  <a:srgbClr val="ED1C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Meeting</a:t>
            </a:r>
            <a:endParaRPr b="1">
              <a:solidFill>
                <a:srgbClr val="ED1C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284100" y="1012000"/>
            <a:ext cx="8504700" cy="3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Strategies: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strategies are S.M.A.R.T (Specific,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Measurable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Attainable, Relevant, Timely) and effectively balance recommendations.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Metrics: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the metrics are effective, measurable, and clearly aligned with key environmental justice indicators.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Deepen Collaboration: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Ensure the process of the Climate Justice Plan is inclusive of diverse perspectives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Gather Technical Input: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Gather specific and technical feedback on proposed metrics and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strategies.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 title="CJP Iconography drafting-1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5">
            <a:off x="8161150" y="-5496"/>
            <a:ext cx="915524" cy="915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2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1C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 Values</a:t>
            </a:r>
            <a:endParaRPr b="1">
              <a:solidFill>
                <a:srgbClr val="ED1C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071900"/>
            <a:ext cx="823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change is real and driven by fossil fuel combustion.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change impacts public health and well-being.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justice links the climate crisis to social, racial, and environmental equity.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must center frontline communities—those most impacted—to drive efficient and equitable solutions.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 title="CJP Iconography drafting-1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5">
            <a:off x="8161150" y="-5496"/>
            <a:ext cx="915524" cy="915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322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1C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Agreement</a:t>
            </a:r>
            <a:r>
              <a:rPr b="1" lang="en">
                <a:solidFill>
                  <a:srgbClr val="ED1C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b="1">
              <a:solidFill>
                <a:srgbClr val="ED1C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993975"/>
            <a:ext cx="8351400" cy="3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Tell us your name and affiliation (if any) when talking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Respect each other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 to understand, not to respond. Don’t interrupt.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space, take space/share airtime. Balance participation in the room.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Expect and accept discomfort (and joy!)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 community and self-care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“Bike rack” to capture off topic or detailed questions or ideas that arise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Never a failure, always a lesson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Others?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 title="CJP Iconography drafting-1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5">
            <a:off x="8161150" y="-5496"/>
            <a:ext cx="915524" cy="915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1C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this came from where we are going</a:t>
            </a:r>
            <a:endParaRPr b="1">
              <a:solidFill>
                <a:srgbClr val="ED1C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 title="CJP Iconography drafting-1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5">
            <a:off x="8161150" y="-5496"/>
            <a:ext cx="915524" cy="91551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308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Laying the Foundation - Vision &amp; Values (2020 - </a:t>
            </a: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</a:t>
            </a: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Justice Earth Day Convening 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Environmental Justice (EJ) Indicators Storytelling Zine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52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Vision &amp; Values Framework: Climate Justice Framework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8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1 - Frontline Community Engagement (2023 - 2025)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Launched Steering Committee 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52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Prioritized non-transactional conversations with communities typically excluded from government planning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2 - Public Comment Period (2025)</a:t>
            </a:r>
            <a:endParaRPr sz="225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3051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Significant Feedback Gathered (webinars, survey responses, written comment)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3 - Refinement</a:t>
            </a:r>
            <a:r>
              <a:rPr b="1" lang="en">
                <a:solidFill>
                  <a:srgbClr val="000000"/>
                </a:solidFill>
              </a:rPr>
              <a:t> </a:t>
            </a: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 Finalization (2025-2026)</a:t>
            </a:r>
            <a:endParaRPr sz="225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3529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Forums on each Universal Goal </a:t>
            </a:r>
            <a:endParaRPr sz="168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352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to finalize a plan that is both technically effective and equitably centered, serving as a comprehensive government action plan and community toolkit.</a:t>
            </a:r>
            <a:endParaRPr sz="168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1C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makes the draft CJP different? </a:t>
            </a:r>
            <a:endParaRPr b="1">
              <a:solidFill>
                <a:srgbClr val="ED1C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 title="CJP Iconography drafting-1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5">
            <a:off x="8161150" y="-5496"/>
            <a:ext cx="915524" cy="91551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311700" y="1152475"/>
            <a:ext cx="5451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6369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Creates a vision for climate justice that is reflected in universal goals.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Provides a framework for aligning efforts toward climate justice over time.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Co-created toolkit with both community and government priorities.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Strategies prioritize the needs of most impacted communities. 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9" name="Google Shape;99;p18" title="Untitled (5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6525" y="45987"/>
            <a:ext cx="3809727" cy="492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1C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Multnomah County’s existing work on this goal</a:t>
            </a:r>
            <a:endParaRPr b="1">
              <a:solidFill>
                <a:srgbClr val="ED1C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Multnomah County Health Department includes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Clinical services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Behavioral Health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Health - Local Public Health Authority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and health-specific work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Hazard planning and response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Policy development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Heat mitigation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Air quality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Vector control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Assessment and epidemiology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 title="CJP Iconography drafting-1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5">
            <a:off x="8161150" y="-5496"/>
            <a:ext cx="915524" cy="915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1C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we have heard so far</a:t>
            </a:r>
            <a:endParaRPr b="1">
              <a:solidFill>
                <a:srgbClr val="ED1C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feedback:</a:t>
            </a:r>
            <a:endParaRPr sz="11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Comments broadly supportive of the health goal and its strategies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Health seen as an important part of a compelling and holistic vision of climate justice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comments stressed the importance of linking health outcomes and the elimination of fossil fuel use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Recommendations/Concerns:</a:t>
            </a:r>
            <a:endParaRPr b="1"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Greater emphasis and additional actions to support the link between climate impacts/stress and mental health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consideration of unintended health impacts of some climate solutions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analysis about the linkages between climate change, climate action and health and well-being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 title="CJP Iconography drafting-1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5">
            <a:off x="8161150" y="-5496"/>
            <a:ext cx="915524" cy="915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1C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Outcome Metrics</a:t>
            </a:r>
            <a:endParaRPr b="1">
              <a:solidFill>
                <a:srgbClr val="ED1C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1" title="CJP Iconography drafting-1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5">
            <a:off x="8161150" y="-5496"/>
            <a:ext cx="915524" cy="91551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Purpose of the metrics (indicators)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 progress toward the goal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Basis for regular and 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recurring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reporting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Guiding questions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have questions about these metrics?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these metrics look adequate in terms of measuring progress toward outcomes? Any adjustments you would offer?  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other metrics would you add? What is the source of data?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