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98524e39e8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98524e39e8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09800" y="1383600"/>
            <a:ext cx="8324400" cy="23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has access to the resources and underlying conditions that promote health and well being.</a:t>
            </a:r>
            <a:endParaRPr b="1" sz="3600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3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Novem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ber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4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Health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 - DRAFT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8">
            <a:off x="7421200" y="-5494"/>
            <a:ext cx="1655476" cy="1655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28">
            <a:off x="67325" y="3493519"/>
            <a:ext cx="1655476" cy="1655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</a:t>
            </a: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2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strategies would you like to discuss today? 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3" title="CJP Iconography drafting-19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337325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284100" y="1012000"/>
            <a:ext cx="8504700" cy="37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Measurable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Attainable, Relevant, Timely) and effectively balance recommendations.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are effective, measurable, and clearly aligned with key environmental justice indicators.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strategies.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993975"/>
            <a:ext cx="8351400" cy="36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7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 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8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9" name="Google Shape;99;p18" title="Untitled (5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525" y="45987"/>
            <a:ext cx="3809727" cy="492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 Health Department includes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Clinical services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Behavioral Health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Public Health - Local Public Health Authority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and health-specific work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Hazard planning and response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Policy development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Heat mitigation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Air quality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Vector control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Assessment and epidemiology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Communications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1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broadly supportive of the health goal and its strategies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Health seen as an important part of a compelling and holistic vision of climate justice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stressed the importance of linking health outcomes and the elimination of fossil fuel use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Greater emphasis and additional actions to support the link between climate impacts/stress and mental health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Additional consideration of unintended health impacts of some climate solutions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Additional analysis about the linkages between climate change, climate action and health and well-being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0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D1C2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ED1C2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1" title="CJP Iconography drafting-1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">
            <a:off x="8161150" y="-5496"/>
            <a:ext cx="915524" cy="91551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</a:t>
            </a:r>
            <a:r>
              <a:rPr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recurring</a:t>
            </a:r>
            <a:r>
              <a:rPr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reporting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