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Helvetica Neue"/>
      <p:regular r:id="rId16"/>
      <p:bold r:id="rId17"/>
      <p:italic r:id="rId18"/>
      <p:boldItalic r:id="rId19"/>
    </p:embeddedFont>
    <p:embeddedFont>
      <p:font typeface="Helvetica Neue Light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regular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italic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HelveticaNeueLight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bold.fntdata"/><Relationship Id="rId16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bold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94df022b4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94df022b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09800" y="1692600"/>
            <a:ext cx="8324400" cy="17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600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has access to clean water that supports their needs and all living systems.</a:t>
            </a:r>
            <a:endParaRPr b="1" sz="3600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591400" y="3858900"/>
            <a:ext cx="6240900" cy="93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#1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October 23, 2025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348900"/>
            <a:ext cx="3944400" cy="6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Water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 - DRAFT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699977">
            <a:off x="-1183242" y="3183507"/>
            <a:ext cx="2953856" cy="2953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5">
            <a:off x="7477076" y="-894780"/>
            <a:ext cx="2867951" cy="2867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MultCo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5755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based on feedback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5835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616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 in early 2026</a:t>
            </a:r>
            <a:endParaRPr sz="1616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5835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616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 sz="1616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5835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616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of County Commissioners to finalise the draft </a:t>
            </a:r>
            <a:endParaRPr sz="1616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5835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616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Get steering </a:t>
            </a:r>
            <a:r>
              <a:rPr lang="en" sz="1616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committee</a:t>
            </a:r>
            <a:r>
              <a:rPr lang="en" sz="1616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and Board of County Commissioners approval for the final plan </a:t>
            </a:r>
            <a:endParaRPr sz="1616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2" title="CJP Iconography drafting-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337325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284100" y="1012000"/>
            <a:ext cx="8504700" cy="37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Measurable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Attainable, Relevant, Timely) and effectively balance recommendations.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are effective, measurable, and clearly aligned with key environmental justice indicators.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strategies.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993975"/>
            <a:ext cx="8351400" cy="36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Deep Community Engagement (2023 - 2025)</a:t>
            </a:r>
            <a:endParaRPr sz="2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Refiniement &amp; Finalization (2025-2026)</a:t>
            </a:r>
            <a:endParaRPr sz="22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 - Guiding Questions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Providing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education to help you reduce pollution in our rivers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River Starts Here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(Instagram, Facebook, Website)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Follow the Water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(Instagram, Facebook, YouTube, Website)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Reducing Harmful Algal Blooms for safe swimming in the Willamette River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Reducing the toxic tire dust (6PPD-quinone) that cause salmon die-offs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Removing barriers to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returning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salmon in the Sandy River watershed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Promoting lead test kits for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water in your home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Testing for bacteria in mobile home parks, marinas, churches, and schools that have their own small drinking water system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9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Public Comment - w</a:t>
            </a: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hat we have heard so far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11700" y="1152475"/>
            <a:ext cx="8520600" cy="3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 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</a:t>
            </a: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broadly supportive of the water goal and its strategies 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Strong support for investments in water management and ecological restoration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Strong support for water education and bill discount programs, and ensuring access to emergency supplies during disasters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Appreciation that many of the strategies align/support existing efforts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Concerns/Recommendations: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Need for greater alignment between the strategies and other existing programs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strategies will face resource gaps at both the County and identified partners 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Concerns that some strategies across the CJP may be in tension with each other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 additional </a:t>
            </a: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emphasis on reduction and management of toxic runoff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0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- Guiding Questions</a:t>
            </a:r>
            <a:r>
              <a:rPr b="1" lang="en">
                <a:solidFill>
                  <a:srgbClr val="0B4D8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0B4D8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" name="Google Shape;120;p21"/>
          <p:cNvSpPr txBox="1"/>
          <p:nvPr>
            <p:ph idx="1" type="body"/>
          </p:nvPr>
        </p:nvSpPr>
        <p:spPr>
          <a:xfrm>
            <a:off x="311700" y="1017725"/>
            <a:ext cx="8520600" cy="382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strategies would you like to discuss today? Are there any strategies that you would modify?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0B4D8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1" title="CJP Iconography drafting-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100039">
            <a:off x="8330469" y="-435100"/>
            <a:ext cx="1248439" cy="1248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