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267050" y="1523100"/>
            <a:ext cx="66099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has access to affordable clean energy.</a:t>
            </a:r>
            <a:endParaRPr b="1" sz="3600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10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December 9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Clean Energy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16575" y="2552225"/>
            <a:ext cx="3407975" cy="340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2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20162">
            <a:off x="6119169" y="-719323"/>
            <a:ext cx="3610914" cy="3610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2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3" title="CJP Iconography drafting-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488738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292050" y="1234750"/>
            <a:ext cx="8504700" cy="33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14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0325" y="107350"/>
            <a:ext cx="3809727" cy="4928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 title="CJP Iconography drafting-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8520600" cy="36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Energy bill assistance for community members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low-incomes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DCHS provides bill assistance grants directly and through community-based organizations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OS/DCHS advocate for funding and programs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Weatherization/energy efficiency for community members with low-incomes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DCHS provides outreach, education, and services with federal and state funds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OS/DCHS advocate for more robust funding and programs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Energy advocacy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Advocate for stronger discount programs and protections from disconnections, and for moving away from a system that penalizes people for their poverty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Engage with utilities and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regulators to make sure that utilities prioritize their decarbonization obligations while maintaining a reliable and affordable system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Outreach, education, and enterprise sustainability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Create physical and virtual materia’ ;ls to inform customers of available resources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Continue the County’s commitment to conservation and clean energy for our operations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269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842150"/>
            <a:ext cx="8520600" cy="40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6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generally supportive of the overall energy goal as written, particularly       the emphasis on energy affordability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emphasized the need for additional technical modeling and deeper collaboration with impacted individuals and entities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the need to align strategies in the CJP with other existing or proposed local and state efforts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Perspectives varied widely on the elimination of the use of fossil fuels by 2050 (existing County policy) and end-use electrification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building electrification, and heat pumps in particular, as a key energy justice strategy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comments raised concerns about the reliability and affordability of a single fuel energy system, and emphasized the need for </a:t>
            </a: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energy</a:t>
            </a: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choice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highlighted the tension between different goals/strategies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7941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F7941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1" title="CJP Iconography drafting-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1625" y="17031"/>
            <a:ext cx="1277350" cy="12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