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22" Type="http://schemas.openxmlformats.org/officeDocument/2006/relationships/font" Target="fonts/HelveticaNeueLight-bold.fntdata"/><Relationship Id="rId10" Type="http://schemas.openxmlformats.org/officeDocument/2006/relationships/slide" Target="slides/slide5.xml"/><Relationship Id="rId21" Type="http://schemas.openxmlformats.org/officeDocument/2006/relationships/font" Target="fonts/HelveticaNeueLight-regular.fntdata"/><Relationship Id="rId13" Type="http://schemas.openxmlformats.org/officeDocument/2006/relationships/slide" Target="slides/slide8.xml"/><Relationship Id="rId24" Type="http://schemas.openxmlformats.org/officeDocument/2006/relationships/font" Target="fonts/HelveticaNeueLight-boldItalic.fntdata"/><Relationship Id="rId12" Type="http://schemas.openxmlformats.org/officeDocument/2006/relationships/slide" Target="slides/slide7.xml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396689f0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396689f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f24af4d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f24af4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396689f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8396689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396689f0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396689f0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396689f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396689f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396689f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396689f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fbabfd7e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fbabfd7e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4565b88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4565b88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396689f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396689f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396689f0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396689f0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sustainability@multco.us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67050" y="1523100"/>
            <a:ext cx="6609900" cy="20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community member has access to affordable clean energy.</a:t>
            </a:r>
            <a:endParaRPr b="1" sz="3600">
              <a:solidFill>
                <a:srgbClr val="F794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591400" y="3858900"/>
            <a:ext cx="62409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Community Forum #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December 9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2025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48900"/>
            <a:ext cx="39444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Universal Goal: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Clean Energy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Climate Justice Plan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7" name="Google Shape;57;p13" title="CJP Iconography drafting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6575" y="2552225"/>
            <a:ext cx="3407975" cy="34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CJP Iconography drafting-2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20162">
            <a:off x="6119169" y="-719323"/>
            <a:ext cx="3610914" cy="361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 </a:t>
            </a: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>
              <a:solidFill>
                <a:srgbClr val="F794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311700" y="1017725"/>
            <a:ext cx="85206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the strategies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near term actions that the County can take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community policy priorities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strategies that you would modify?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 draft strategies align with county or community priorities as you see them?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strategy, from the ones that are listed, should be a priority for Multnomah County?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other strategies you would like to see in order to help achieve this goal?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considerations: cost, feasibility, and barriers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 title="CJP Iconography drafting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625" y="17031"/>
            <a:ext cx="1277350" cy="12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Feedback &amp; Next Steps</a:t>
            </a:r>
            <a:endParaRPr b="1">
              <a:solidFill>
                <a:srgbClr val="F794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ensure your feedback is considered for this goal, please provide your goal-specific comments within 14 days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your goal specific comments via email to </a:t>
            </a:r>
            <a:r>
              <a:rPr lang="en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sustainability@multco.us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staff to present or participate in a community discussion or workspace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Revised draft of the Climate Justice Plan in the early 2026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revised draft will be published online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Staff will present the revised draft to the Board of County Commissioners in a work session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feedback from the Board and CJP Steering Committee to finalize the draft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Seek Board approval for the final plan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3" title="CJP Iconography drafting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1625" y="17031"/>
            <a:ext cx="1277350" cy="12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56500" y="488738"/>
            <a:ext cx="85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</a:t>
            </a: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Today's</a:t>
            </a: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Meeting</a:t>
            </a:r>
            <a:endParaRPr b="1">
              <a:solidFill>
                <a:srgbClr val="F794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292050" y="1234750"/>
            <a:ext cx="85047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Metrics: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the metrics measure progress toward the goal and that one or metrics can be disaggregated to measure for disparate impacts.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Strategies: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strategies are S.M.A.R.T (Specific, Measurable, Attainable, Relevant, Timely) and effectively balance recommendations.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Deepen Collaboration: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Ensure the process of the Climate Justice Plan is inclusive of diverse perspectives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Gather Technical Input: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Gather specific and technical feedback on proposed metrics and strategies.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p14" title="CJP Iconography drafting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625" y="17031"/>
            <a:ext cx="1277350" cy="12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2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 Values</a:t>
            </a:r>
            <a:endParaRPr b="1">
              <a:solidFill>
                <a:srgbClr val="F794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71900"/>
            <a:ext cx="823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is real and driven by fossil fuel combustion.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impacts public health and well-being.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links the climate crisis to social, racial, and environmental equity.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must center frontline communities—those most impacted—to drive efficient and equitable solutions.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 title="CJP Iconography drafting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625" y="17031"/>
            <a:ext cx="1277350" cy="12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22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Agreement</a:t>
            </a: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1">
              <a:solidFill>
                <a:srgbClr val="F794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11700" y="993975"/>
            <a:ext cx="8351400" cy="3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 us your name and affiliation (if any) when talking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Respect each other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to understand, not to respond. Don’t interrupt.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space, take space/share airtime. Balance participation in the room.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 and accept discomfort (and joy!)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 community and self-care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“Bike rack” to capture off topic or detailed questions or ideas that arise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Never a failure, always a lesson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Others?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 title="CJP Iconography drafting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625" y="17031"/>
            <a:ext cx="1277350" cy="12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this came from where we are going</a:t>
            </a:r>
            <a:endParaRPr b="1">
              <a:solidFill>
                <a:srgbClr val="F794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Laying the Foundation - Vision &amp; Values (2020 - 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Earth Day Convening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Justice (EJ) Indicators Storytelling Zine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Vision &amp; Values Framework: Climate Justice Framework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1 - Frontline Community Engagement (2023 - 2025)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Launched Steering Committee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Prioritized non-transactional conversations with communities typically excluded from government planning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2 - Public Comment Period (2025)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3051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Significant Feedback Gathered (webinars, survey responses, written comment)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3 - Refinement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Finalization (2025-2026)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Forums on each Universal Goal 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to finalize a plan that is both technically effective and equitably centered, serving as a comprehensive government action plan and community toolkit.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 title="CJP Iconography drafting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625" y="17031"/>
            <a:ext cx="1277350" cy="12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the draft CJP different?</a:t>
            </a:r>
            <a:endParaRPr b="1">
              <a:solidFill>
                <a:srgbClr val="F794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1700" y="1152475"/>
            <a:ext cx="5451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636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Creates a vision for climate justice that is reflected in universal goals.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Provides a framework for aligning efforts toward climate justice over time.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Co-created toolkit with both community and government priorities.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Strategies prioritize the needs of most impacted communities. 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8" title="Untitled (5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0325" y="107350"/>
            <a:ext cx="3809727" cy="4928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 title="CJP Iconography drafting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1625" y="17031"/>
            <a:ext cx="1277350" cy="12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Multnomah County’s existing work on this goal</a:t>
            </a:r>
            <a:endParaRPr b="1">
              <a:solidFill>
                <a:srgbClr val="F794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Energy bill assistance for community members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low-incomes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DCHS provides bill assistance grants directly and through community-based organizations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OS/DCHS advocate for funding and programs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Weatherization/energy efficiency for community members with low-incomes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DCHS provides outreach, education, and services with federal and state funds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OS/DCHS advocate for more robust funding and programs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Energy advocacy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Advocate for stronger discount programs and protections from disconnections, and for moving away from a system that penalizes people for their poverty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Engage with utilities and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regulators to make sure that utilities prioritize their decarbonization obligations while maintaining a reliable and affordable system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Outreach, education, and enterprise sustainability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physical and virtual materia’ ;ls to inform customers of available resources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Continue the County’s commitment to conservation and clean energy for our operations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 title="CJP Iconography drafting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625" y="17031"/>
            <a:ext cx="1277350" cy="12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269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 have heard so far</a:t>
            </a:r>
            <a:endParaRPr b="1">
              <a:solidFill>
                <a:srgbClr val="F794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842150"/>
            <a:ext cx="8520600" cy="4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feedback:</a:t>
            </a:r>
            <a:endParaRPr sz="16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were generally supportive of the overall energy goal as written, particularly       the emphasis on energy affordability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Several comments emphasized the need for additional technical modeling and deeper collaboration with impacted individuals and entities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comments emphasized the need to align strategies in the CJP with other existing or proposed local and state efforts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Recommendations/Concerns: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Perspectives varied widely on the elimination of the use of fossil fuels by 2050 (existing County policy) and end-use electrification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comments emphasized building electrification, and heat pumps in particular, as a key energy justice strategy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comments raised concerns about the reliability and affordability of a single fuel energy system, and emphasized the need for </a:t>
            </a: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energy</a:t>
            </a: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choice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comments highlighted the tension between different goals/strategies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 title="CJP Iconography drafting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625" y="17031"/>
            <a:ext cx="1277350" cy="12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94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Outcome Metrics</a:t>
            </a:r>
            <a:endParaRPr b="1">
              <a:solidFill>
                <a:srgbClr val="F794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Purpose of the metrics (indicators)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progress toward the goal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Basis for regular and recurring reporting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disparate outcomes among demographic groups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have questions about these metrics?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these metrics look adequate in terms of measuring progress toward outcomes? Any adjustments you would offer? 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other metrics would you add? What is the source of data?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1" title="CJP Iconography drafting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625" y="17031"/>
            <a:ext cx="1277350" cy="12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