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18FEE8-8FC0-4689-BD7A-C7E23FE49CD2}" v="4" dt="2024-07-22T23:10:47.6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1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tcher, Kristine" userId="ba35e4db-fb87-43fe-94f9-f556ab794342" providerId="ADAL" clId="{0218FEE8-8FC0-4689-BD7A-C7E23FE49CD2}"/>
    <pc:docChg chg="custSel addSld delSld modSld">
      <pc:chgData name="Butcher, Kristine" userId="ba35e4db-fb87-43fe-94f9-f556ab794342" providerId="ADAL" clId="{0218FEE8-8FC0-4689-BD7A-C7E23FE49CD2}" dt="2024-07-22T23:12:38.646" v="1110" actId="1076"/>
      <pc:docMkLst>
        <pc:docMk/>
      </pc:docMkLst>
      <pc:sldChg chg="modSp mod">
        <pc:chgData name="Butcher, Kristine" userId="ba35e4db-fb87-43fe-94f9-f556ab794342" providerId="ADAL" clId="{0218FEE8-8FC0-4689-BD7A-C7E23FE49CD2}" dt="2024-07-22T23:12:38.646" v="1110" actId="1076"/>
        <pc:sldMkLst>
          <pc:docMk/>
          <pc:sldMk cId="192384048" sldId="256"/>
        </pc:sldMkLst>
        <pc:spChg chg="mod">
          <ac:chgData name="Butcher, Kristine" userId="ba35e4db-fb87-43fe-94f9-f556ab794342" providerId="ADAL" clId="{0218FEE8-8FC0-4689-BD7A-C7E23FE49CD2}" dt="2024-07-22T23:12:38.646" v="1110" actId="1076"/>
          <ac:spMkLst>
            <pc:docMk/>
            <pc:sldMk cId="192384048" sldId="256"/>
            <ac:spMk id="3" creationId="{E42CA82E-6AEE-5579-569C-497C2C0DFCE7}"/>
          </ac:spMkLst>
        </pc:spChg>
      </pc:sldChg>
      <pc:sldChg chg="addSp delSp modSp mod setBg">
        <pc:chgData name="Butcher, Kristine" userId="ba35e4db-fb87-43fe-94f9-f556ab794342" providerId="ADAL" clId="{0218FEE8-8FC0-4689-BD7A-C7E23FE49CD2}" dt="2024-07-22T19:29:57.022" v="346" actId="20577"/>
        <pc:sldMkLst>
          <pc:docMk/>
          <pc:sldMk cId="3788190804" sldId="257"/>
        </pc:sldMkLst>
        <pc:spChg chg="mod">
          <ac:chgData name="Butcher, Kristine" userId="ba35e4db-fb87-43fe-94f9-f556ab794342" providerId="ADAL" clId="{0218FEE8-8FC0-4689-BD7A-C7E23FE49CD2}" dt="2024-07-22T19:29:57.022" v="346" actId="20577"/>
          <ac:spMkLst>
            <pc:docMk/>
            <pc:sldMk cId="3788190804" sldId="257"/>
            <ac:spMk id="2" creationId="{99566D0E-C202-2179-3033-008089D9C1F1}"/>
          </ac:spMkLst>
        </pc:spChg>
        <pc:spChg chg="mod">
          <ac:chgData name="Butcher, Kristine" userId="ba35e4db-fb87-43fe-94f9-f556ab794342" providerId="ADAL" clId="{0218FEE8-8FC0-4689-BD7A-C7E23FE49CD2}" dt="2024-07-22T19:27:39.682" v="162" actId="255"/>
          <ac:spMkLst>
            <pc:docMk/>
            <pc:sldMk cId="3788190804" sldId="257"/>
            <ac:spMk id="3" creationId="{EC1B56DB-B155-40B6-64A5-E0416622B25A}"/>
          </ac:spMkLst>
        </pc:spChg>
        <pc:spChg chg="add del">
          <ac:chgData name="Butcher, Kristine" userId="ba35e4db-fb87-43fe-94f9-f556ab794342" providerId="ADAL" clId="{0218FEE8-8FC0-4689-BD7A-C7E23FE49CD2}" dt="2024-07-22T19:27:18.877" v="161" actId="26606"/>
          <ac:spMkLst>
            <pc:docMk/>
            <pc:sldMk cId="3788190804" sldId="257"/>
            <ac:spMk id="10" creationId="{F13C74B1-5B17-4795-BED0-7140497B445A}"/>
          </ac:spMkLst>
        </pc:spChg>
        <pc:spChg chg="add del">
          <ac:chgData name="Butcher, Kristine" userId="ba35e4db-fb87-43fe-94f9-f556ab794342" providerId="ADAL" clId="{0218FEE8-8FC0-4689-BD7A-C7E23FE49CD2}" dt="2024-07-22T19:27:18.877" v="161" actId="26606"/>
          <ac:spMkLst>
            <pc:docMk/>
            <pc:sldMk cId="3788190804" sldId="257"/>
            <ac:spMk id="12" creationId="{D4974D33-8DC5-464E-8C6D-BE58F0669C17}"/>
          </ac:spMkLst>
        </pc:spChg>
        <pc:spChg chg="add">
          <ac:chgData name="Butcher, Kristine" userId="ba35e4db-fb87-43fe-94f9-f556ab794342" providerId="ADAL" clId="{0218FEE8-8FC0-4689-BD7A-C7E23FE49CD2}" dt="2024-07-22T19:27:18.877" v="161" actId="26606"/>
          <ac:spMkLst>
            <pc:docMk/>
            <pc:sldMk cId="3788190804" sldId="257"/>
            <ac:spMk id="17" creationId="{9F79630B-0F0B-446E-A637-38FA8F61D10E}"/>
          </ac:spMkLst>
        </pc:spChg>
        <pc:spChg chg="add">
          <ac:chgData name="Butcher, Kristine" userId="ba35e4db-fb87-43fe-94f9-f556ab794342" providerId="ADAL" clId="{0218FEE8-8FC0-4689-BD7A-C7E23FE49CD2}" dt="2024-07-22T19:27:18.877" v="161" actId="26606"/>
          <ac:spMkLst>
            <pc:docMk/>
            <pc:sldMk cId="3788190804" sldId="257"/>
            <ac:spMk id="19" creationId="{B3437C99-FC8E-4311-B48A-F0C4C329B154}"/>
          </ac:spMkLst>
        </pc:spChg>
        <pc:picChg chg="add mod">
          <ac:chgData name="Butcher, Kristine" userId="ba35e4db-fb87-43fe-94f9-f556ab794342" providerId="ADAL" clId="{0218FEE8-8FC0-4689-BD7A-C7E23FE49CD2}" dt="2024-07-22T19:27:18.877" v="161" actId="26606"/>
          <ac:picMkLst>
            <pc:docMk/>
            <pc:sldMk cId="3788190804" sldId="257"/>
            <ac:picMk id="5" creationId="{330438E6-BD34-4459-5676-C6D1CE81358B}"/>
          </ac:picMkLst>
        </pc:picChg>
      </pc:sldChg>
      <pc:sldChg chg="add del">
        <pc:chgData name="Butcher, Kristine" userId="ba35e4db-fb87-43fe-94f9-f556ab794342" providerId="ADAL" clId="{0218FEE8-8FC0-4689-BD7A-C7E23FE49CD2}" dt="2024-07-22T19:27:12.151" v="160" actId="47"/>
        <pc:sldMkLst>
          <pc:docMk/>
          <pc:sldMk cId="1891515930" sldId="258"/>
        </pc:sldMkLst>
      </pc:sldChg>
      <pc:sldChg chg="modSp add mod">
        <pc:chgData name="Butcher, Kristine" userId="ba35e4db-fb87-43fe-94f9-f556ab794342" providerId="ADAL" clId="{0218FEE8-8FC0-4689-BD7A-C7E23FE49CD2}" dt="2024-07-22T19:33:50.940" v="616" actId="255"/>
        <pc:sldMkLst>
          <pc:docMk/>
          <pc:sldMk cId="3190448862" sldId="258"/>
        </pc:sldMkLst>
        <pc:spChg chg="mod">
          <ac:chgData name="Butcher, Kristine" userId="ba35e4db-fb87-43fe-94f9-f556ab794342" providerId="ADAL" clId="{0218FEE8-8FC0-4689-BD7A-C7E23FE49CD2}" dt="2024-07-22T19:33:50.940" v="616" actId="255"/>
          <ac:spMkLst>
            <pc:docMk/>
            <pc:sldMk cId="3190448862" sldId="258"/>
            <ac:spMk id="2" creationId="{99566D0E-C202-2179-3033-008089D9C1F1}"/>
          </ac:spMkLst>
        </pc:spChg>
        <pc:spChg chg="mod">
          <ac:chgData name="Butcher, Kristine" userId="ba35e4db-fb87-43fe-94f9-f556ab794342" providerId="ADAL" clId="{0218FEE8-8FC0-4689-BD7A-C7E23FE49CD2}" dt="2024-07-22T19:33:38.892" v="615" actId="27636"/>
          <ac:spMkLst>
            <pc:docMk/>
            <pc:sldMk cId="3190448862" sldId="258"/>
            <ac:spMk id="3" creationId="{EC1B56DB-B155-40B6-64A5-E0416622B25A}"/>
          </ac:spMkLst>
        </pc:spChg>
      </pc:sldChg>
      <pc:sldChg chg="modSp add mod">
        <pc:chgData name="Butcher, Kristine" userId="ba35e4db-fb87-43fe-94f9-f556ab794342" providerId="ADAL" clId="{0218FEE8-8FC0-4689-BD7A-C7E23FE49CD2}" dt="2024-07-22T19:34:06.292" v="617" actId="255"/>
        <pc:sldMkLst>
          <pc:docMk/>
          <pc:sldMk cId="4161705591" sldId="259"/>
        </pc:sldMkLst>
        <pc:spChg chg="mod">
          <ac:chgData name="Butcher, Kristine" userId="ba35e4db-fb87-43fe-94f9-f556ab794342" providerId="ADAL" clId="{0218FEE8-8FC0-4689-BD7A-C7E23FE49CD2}" dt="2024-07-22T19:34:06.292" v="617" actId="255"/>
          <ac:spMkLst>
            <pc:docMk/>
            <pc:sldMk cId="4161705591" sldId="259"/>
            <ac:spMk id="2" creationId="{99566D0E-C202-2179-3033-008089D9C1F1}"/>
          </ac:spMkLst>
        </pc:spChg>
        <pc:spChg chg="mod">
          <ac:chgData name="Butcher, Kristine" userId="ba35e4db-fb87-43fe-94f9-f556ab794342" providerId="ADAL" clId="{0218FEE8-8FC0-4689-BD7A-C7E23FE49CD2}" dt="2024-07-22T19:31:34.636" v="447" actId="14100"/>
          <ac:spMkLst>
            <pc:docMk/>
            <pc:sldMk cId="4161705591" sldId="259"/>
            <ac:spMk id="3" creationId="{EC1B56DB-B155-40B6-64A5-E0416622B25A}"/>
          </ac:spMkLst>
        </pc:spChg>
      </pc:sldChg>
      <pc:sldChg chg="modSp add mod">
        <pc:chgData name="Butcher, Kristine" userId="ba35e4db-fb87-43fe-94f9-f556ab794342" providerId="ADAL" clId="{0218FEE8-8FC0-4689-BD7A-C7E23FE49CD2}" dt="2024-07-22T19:36:07.082" v="802" actId="255"/>
        <pc:sldMkLst>
          <pc:docMk/>
          <pc:sldMk cId="452146411" sldId="260"/>
        </pc:sldMkLst>
        <pc:spChg chg="mod">
          <ac:chgData name="Butcher, Kristine" userId="ba35e4db-fb87-43fe-94f9-f556ab794342" providerId="ADAL" clId="{0218FEE8-8FC0-4689-BD7A-C7E23FE49CD2}" dt="2024-07-22T19:34:24.830" v="645" actId="20577"/>
          <ac:spMkLst>
            <pc:docMk/>
            <pc:sldMk cId="452146411" sldId="260"/>
            <ac:spMk id="2" creationId="{99566D0E-C202-2179-3033-008089D9C1F1}"/>
          </ac:spMkLst>
        </pc:spChg>
        <pc:spChg chg="mod">
          <ac:chgData name="Butcher, Kristine" userId="ba35e4db-fb87-43fe-94f9-f556ab794342" providerId="ADAL" clId="{0218FEE8-8FC0-4689-BD7A-C7E23FE49CD2}" dt="2024-07-22T19:36:07.082" v="802" actId="255"/>
          <ac:spMkLst>
            <pc:docMk/>
            <pc:sldMk cId="452146411" sldId="260"/>
            <ac:spMk id="3" creationId="{EC1B56DB-B155-40B6-64A5-E0416622B25A}"/>
          </ac:spMkLst>
        </pc:spChg>
      </pc:sldChg>
      <pc:sldChg chg="modSp add del mod">
        <pc:chgData name="Butcher, Kristine" userId="ba35e4db-fb87-43fe-94f9-f556ab794342" providerId="ADAL" clId="{0218FEE8-8FC0-4689-BD7A-C7E23FE49CD2}" dt="2024-07-22T23:07:39.493" v="941" actId="47"/>
        <pc:sldMkLst>
          <pc:docMk/>
          <pc:sldMk cId="1450681838" sldId="261"/>
        </pc:sldMkLst>
        <pc:spChg chg="mod">
          <ac:chgData name="Butcher, Kristine" userId="ba35e4db-fb87-43fe-94f9-f556ab794342" providerId="ADAL" clId="{0218FEE8-8FC0-4689-BD7A-C7E23FE49CD2}" dt="2024-07-22T23:07:25.147" v="940" actId="20577"/>
          <ac:spMkLst>
            <pc:docMk/>
            <pc:sldMk cId="1450681838" sldId="261"/>
            <ac:spMk id="2" creationId="{99566D0E-C202-2179-3033-008089D9C1F1}"/>
          </ac:spMkLst>
        </pc:spChg>
        <pc:spChg chg="mod">
          <ac:chgData name="Butcher, Kristine" userId="ba35e4db-fb87-43fe-94f9-f556ab794342" providerId="ADAL" clId="{0218FEE8-8FC0-4689-BD7A-C7E23FE49CD2}" dt="2024-07-22T23:06:59.592" v="881" actId="6549"/>
          <ac:spMkLst>
            <pc:docMk/>
            <pc:sldMk cId="1450681838" sldId="261"/>
            <ac:spMk id="3" creationId="{EC1B56DB-B155-40B6-64A5-E0416622B25A}"/>
          </ac:spMkLst>
        </pc:spChg>
      </pc:sldChg>
      <pc:sldChg chg="addSp modSp new mod setBg">
        <pc:chgData name="Butcher, Kristine" userId="ba35e4db-fb87-43fe-94f9-f556ab794342" providerId="ADAL" clId="{0218FEE8-8FC0-4689-BD7A-C7E23FE49CD2}" dt="2024-07-22T23:11:42.989" v="1106" actId="20577"/>
        <pc:sldMkLst>
          <pc:docMk/>
          <pc:sldMk cId="2173941037" sldId="261"/>
        </pc:sldMkLst>
        <pc:spChg chg="mod">
          <ac:chgData name="Butcher, Kristine" userId="ba35e4db-fb87-43fe-94f9-f556ab794342" providerId="ADAL" clId="{0218FEE8-8FC0-4689-BD7A-C7E23FE49CD2}" dt="2024-07-22T23:11:10.267" v="1049" actId="1076"/>
          <ac:spMkLst>
            <pc:docMk/>
            <pc:sldMk cId="2173941037" sldId="261"/>
            <ac:spMk id="2" creationId="{1825310E-5359-E549-C9E9-FB9A712312F6}"/>
          </ac:spMkLst>
        </pc:spChg>
        <pc:spChg chg="mod">
          <ac:chgData name="Butcher, Kristine" userId="ba35e4db-fb87-43fe-94f9-f556ab794342" providerId="ADAL" clId="{0218FEE8-8FC0-4689-BD7A-C7E23FE49CD2}" dt="2024-07-22T23:11:42.989" v="1106" actId="20577"/>
          <ac:spMkLst>
            <pc:docMk/>
            <pc:sldMk cId="2173941037" sldId="261"/>
            <ac:spMk id="3" creationId="{FA0113A9-6360-20E5-DD8E-6E3CA3714659}"/>
          </ac:spMkLst>
        </pc:spChg>
        <pc:spChg chg="add">
          <ac:chgData name="Butcher, Kristine" userId="ba35e4db-fb87-43fe-94f9-f556ab794342" providerId="ADAL" clId="{0218FEE8-8FC0-4689-BD7A-C7E23FE49CD2}" dt="2024-07-22T23:10:32.788" v="1045" actId="26606"/>
          <ac:spMkLst>
            <pc:docMk/>
            <pc:sldMk cId="2173941037" sldId="261"/>
            <ac:spMk id="10" creationId="{A8384FB5-9ADC-4DDC-881B-597D56F5B15D}"/>
          </ac:spMkLst>
        </pc:spChg>
        <pc:spChg chg="add">
          <ac:chgData name="Butcher, Kristine" userId="ba35e4db-fb87-43fe-94f9-f556ab794342" providerId="ADAL" clId="{0218FEE8-8FC0-4689-BD7A-C7E23FE49CD2}" dt="2024-07-22T23:10:32.788" v="1045" actId="26606"/>
          <ac:spMkLst>
            <pc:docMk/>
            <pc:sldMk cId="2173941037" sldId="261"/>
            <ac:spMk id="12" creationId="{BC05CA36-AD6A-4ABF-9A05-52E5A143D2BB}"/>
          </ac:spMkLst>
        </pc:spChg>
        <pc:spChg chg="add">
          <ac:chgData name="Butcher, Kristine" userId="ba35e4db-fb87-43fe-94f9-f556ab794342" providerId="ADAL" clId="{0218FEE8-8FC0-4689-BD7A-C7E23FE49CD2}" dt="2024-07-22T23:10:32.788" v="1045" actId="26606"/>
          <ac:spMkLst>
            <pc:docMk/>
            <pc:sldMk cId="2173941037" sldId="261"/>
            <ac:spMk id="14" creationId="{D4331EE8-85A4-4588-8D9E-70E534D477DB}"/>
          </ac:spMkLst>
        </pc:spChg>
        <pc:spChg chg="add">
          <ac:chgData name="Butcher, Kristine" userId="ba35e4db-fb87-43fe-94f9-f556ab794342" providerId="ADAL" clId="{0218FEE8-8FC0-4689-BD7A-C7E23FE49CD2}" dt="2024-07-22T23:10:32.788" v="1045" actId="26606"/>
          <ac:spMkLst>
            <pc:docMk/>
            <pc:sldMk cId="2173941037" sldId="261"/>
            <ac:spMk id="16" creationId="{49D6C862-61CC-4B46-8080-96583D653BAB}"/>
          </ac:spMkLst>
        </pc:spChg>
        <pc:spChg chg="add">
          <ac:chgData name="Butcher, Kristine" userId="ba35e4db-fb87-43fe-94f9-f556ab794342" providerId="ADAL" clId="{0218FEE8-8FC0-4689-BD7A-C7E23FE49CD2}" dt="2024-07-22T23:10:32.788" v="1045" actId="26606"/>
          <ac:spMkLst>
            <pc:docMk/>
            <pc:sldMk cId="2173941037" sldId="261"/>
            <ac:spMk id="18" creationId="{E37EECFC-A684-4391-AE85-4CDAF5565F61}"/>
          </ac:spMkLst>
        </pc:spChg>
        <pc:picChg chg="add mod">
          <ac:chgData name="Butcher, Kristine" userId="ba35e4db-fb87-43fe-94f9-f556ab794342" providerId="ADAL" clId="{0218FEE8-8FC0-4689-BD7A-C7E23FE49CD2}" dt="2024-07-22T23:10:32.788" v="1045" actId="26606"/>
          <ac:picMkLst>
            <pc:docMk/>
            <pc:sldMk cId="2173941037" sldId="261"/>
            <ac:picMk id="5" creationId="{EEEEFE08-CCAA-BA4F-B803-30B46BBD128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E197C-E2B6-9805-EC22-C294795FCE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89ACFA-4702-4356-97CC-EF36B55F1C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1D6C7-5039-C98B-CA47-0793FE97A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7D163B-5797-1125-E4E3-3298F3FE5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144B5-652A-7B91-1F72-587840A0B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994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29888-4E1D-E3D8-650A-80EC1548F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A7D2E-001F-F442-B0E0-C17308BBB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99B2F1-EAE0-C920-1478-795046F6A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BF9A8-2786-8DBB-3CA6-C5D21826E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51A0C-1CF9-DC47-1B34-B9667A8AB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758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E63C7C-0048-06CB-7DCA-AA22036799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4DD56A-620A-6035-582D-6839D9B97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8486E-06AA-54CC-2D1B-8501A4AD0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0CB48D-7DE6-6599-6CAE-D89DB5AFA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441E90-9927-2229-041D-5EC45637F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8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E3418-ADFA-29FD-02DE-CDBA48C50F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DD6E2-7A31-9CAE-ECC9-71A828A4C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DF9BF-DCA4-5203-24C9-825ADDEFB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61162-6E56-56A6-4BBE-7444529C3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6F6BD-176C-0C95-D38A-01167E996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818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829F0-C51E-0896-DCAA-C79F9386E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D966F-9363-7643-C7F0-F99A61DEE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8B71C-BA7D-BFED-34ED-2FA2304C8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8A29D-9FA2-67B3-4363-9B333E166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61B4F-0D9C-2D8E-5D9E-B255D0754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94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18727-699D-022C-7CC3-6CCA50A29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EF417-00A4-7193-6352-BF20E4A8DE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CB8F61-011B-ECCB-57ED-5AE832B8B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D088C-BF19-619B-CAAA-882D1EE3E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9C5F7-63BD-F50B-AE99-7C708858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FAC8E7-5CCD-D9E2-AFC8-D50AE80BC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35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656EF-5779-A3C3-3DFF-31D52BDEF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8E8DA6-491C-B639-E351-E54E50019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4EB282-8E11-B77F-8B0D-8DD1B6A1B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E877D-0AF5-438C-820E-5572DC8B1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65A394-F8D7-E903-D7B1-69F55F7303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44432E-5556-CF9D-3400-AC4852AE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E5882E-12E1-6BD4-7C53-D79CBD0F9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9DEF92-D64A-4B25-1CCD-7761DBEC1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5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04558-BFE6-C9C3-C9F2-AE30CFFC7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22D64E-EC03-3ABD-08B5-8F360E29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FD22B2-A48B-79F5-4DA7-86C219D8C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2A43E1-541F-2B93-F0D8-EB4301E63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476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0A82A47-8302-0392-481A-5F9904AB1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45CE20-98C4-9AC3-F078-9D0D0F621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84D305-92CF-0D29-F88E-410B37A8C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385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CC6FC-ED17-F76D-6024-83D39BC66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6CF063-013A-EF42-C59A-F527690C87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DD8AB6-43DD-693D-A06A-1397A6CF80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4BAE49-ED0D-0A79-4820-EF63321B1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25C23F-02B6-02DD-3A68-7461FCFA8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142A58-435C-6968-3905-7228A9362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57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8E582-6208-6DC9-C2DB-2FBB075A1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A3CA05D-5C97-FEF1-0A8F-4DCEB84DA9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740492-CA89-457D-259B-41A2228319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829C7-BA87-CD30-88FD-CAECCF6B8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B6C0A-D3FA-F496-1519-D48A2FC94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871BBB-7AAF-5BEB-3816-F5FC39195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779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D44345-4E1A-C084-B5CE-A892C48E2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BCD30-FF5F-CB83-116B-CF5890BD8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95C10-66DB-2ACA-0EA1-B17DD0A9C8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CA1905-ADE8-4C77-AFE8-14171A6407D3}" type="datetimeFigureOut">
              <a:rPr lang="en-US" smtClean="0"/>
              <a:t>7/22/2024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DD76B-03FA-867B-A4FD-123549AB7B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D7831-945A-15CE-966C-3A7EEF10D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4C1BC9-93BA-4053-9597-445CA493E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46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HumanTrafficking@police.portlandoregon.gov" TargetMode="External"/><Relationship Id="rId2" Type="http://schemas.openxmlformats.org/officeDocument/2006/relationships/hyperlink" Target="mailto:Kristine.Butcher@police.portlandoregon.go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Group 23">
            <a:extLst>
              <a:ext uri="{FF2B5EF4-FFF2-40B4-BE49-F238E27FC236}">
                <a16:creationId xmlns:a16="http://schemas.microsoft.com/office/drawing/2014/main" id="{CA16F22E-4716-CA29-1F53-4AAD52955E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760503" y="-18309"/>
            <a:ext cx="4438566" cy="6883029"/>
            <a:chOff x="7760503" y="-18309"/>
            <a:chExt cx="4438566" cy="688302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9412336-19ED-F153-443B-C46CDBED62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512" y="-11580"/>
              <a:ext cx="4431490" cy="6876300"/>
            </a:xfrm>
            <a:prstGeom prst="rect">
              <a:avLst/>
            </a:prstGeom>
            <a:gradFill>
              <a:gsLst>
                <a:gs pos="7000">
                  <a:schemeClr val="accent2"/>
                </a:gs>
                <a:gs pos="100000">
                  <a:schemeClr val="accent5"/>
                </a:gs>
              </a:gsLst>
              <a:lin ang="4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506AA53-E761-6881-5941-313119CC7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7760503" y="1713600"/>
              <a:ext cx="4431496" cy="5144400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75000"/>
                  </a:schemeClr>
                </a:gs>
                <a:gs pos="60000">
                  <a:schemeClr val="accent5">
                    <a:lumMod val="60000"/>
                    <a:lumOff val="40000"/>
                    <a:alpha val="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44707E7-29B6-36B5-B4C4-6160DFDB98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60509" y="-11586"/>
              <a:ext cx="3264743" cy="6876300"/>
            </a:xfrm>
            <a:prstGeom prst="rect">
              <a:avLst/>
            </a:prstGeom>
            <a:gradFill flip="none" rotWithShape="1">
              <a:gsLst>
                <a:gs pos="3000">
                  <a:schemeClr val="accent2">
                    <a:lumMod val="60000"/>
                    <a:lumOff val="40000"/>
                    <a:alpha val="78000"/>
                  </a:schemeClr>
                </a:gs>
                <a:gs pos="42000">
                  <a:schemeClr val="accent2">
                    <a:alpha val="0"/>
                  </a:schemeClr>
                </a:gs>
              </a:gsLst>
              <a:lin ang="30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2C1A8476-48ED-D7D6-F383-338B2F00A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6547151" y="1202115"/>
              <a:ext cx="6872341" cy="4431494"/>
            </a:xfrm>
            <a:prstGeom prst="rect">
              <a:avLst/>
            </a:prstGeom>
            <a:gradFill>
              <a:gsLst>
                <a:gs pos="0">
                  <a:schemeClr val="accent5">
                    <a:alpha val="86000"/>
                  </a:schemeClr>
                </a:gs>
                <a:gs pos="57000">
                  <a:schemeClr val="accent2">
                    <a:alpha val="0"/>
                  </a:schemeClr>
                </a:gs>
              </a:gsLst>
              <a:lin ang="13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7BD41AB-E14F-6F2A-6BCB-018B4B81B8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28214" y="1489364"/>
            <a:ext cx="3310215" cy="3136500"/>
          </a:xfrm>
        </p:spPr>
        <p:txBody>
          <a:bodyPr anchor="t">
            <a:normAutofit/>
          </a:bodyPr>
          <a:lstStyle/>
          <a:p>
            <a:r>
              <a:rPr lang="en-US" sz="3200" dirty="0">
                <a:solidFill>
                  <a:srgbClr val="FFFFFF"/>
                </a:solidFill>
              </a:rPr>
              <a:t>Portland Police Bureau-Human Trafficking Unit</a:t>
            </a: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(HTU)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2CA82E-6AEE-5579-569C-497C2C0DFC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7125" y="5041114"/>
            <a:ext cx="3952391" cy="1217971"/>
          </a:xfrm>
        </p:spPr>
        <p:txBody>
          <a:bodyPr anchor="ctr"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Lieutenant Kristine Butcher</a:t>
            </a:r>
          </a:p>
        </p:txBody>
      </p:sp>
      <p:pic>
        <p:nvPicPr>
          <p:cNvPr id="5" name="Picture 4" descr="A patch with a hand and a heart on it&#10;&#10;Description automatically generated">
            <a:extLst>
              <a:ext uri="{FF2B5EF4-FFF2-40B4-BE49-F238E27FC236}">
                <a16:creationId xmlns:a16="http://schemas.microsoft.com/office/drawing/2014/main" id="{2D311B37-93F5-FC9E-15E0-9D05B1A5C1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498"/>
          <a:stretch/>
        </p:blipFill>
        <p:spPr>
          <a:xfrm>
            <a:off x="1" y="-7623"/>
            <a:ext cx="7760508" cy="6872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84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566D0E-C202-2179-3033-008089D9C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5" y="609600"/>
            <a:ext cx="3595678" cy="1330839"/>
          </a:xfrm>
        </p:spPr>
        <p:txBody>
          <a:bodyPr>
            <a:noAutofit/>
          </a:bodyPr>
          <a:lstStyle/>
          <a:p>
            <a:r>
              <a:rPr lang="en-US" sz="3200" dirty="0"/>
              <a:t>Ways we contact HT survivors/victims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B56DB-B155-40B6-64A5-E0416622B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4102"/>
            <a:ext cx="3158741" cy="3908586"/>
          </a:xfrm>
        </p:spPr>
        <p:txBody>
          <a:bodyPr>
            <a:normAutofit/>
          </a:bodyPr>
          <a:lstStyle/>
          <a:p>
            <a:r>
              <a:rPr lang="en-US" sz="2400" dirty="0"/>
              <a:t>Calls for service</a:t>
            </a:r>
          </a:p>
          <a:p>
            <a:r>
              <a:rPr lang="en-US" sz="2400" dirty="0"/>
              <a:t>Proactively</a:t>
            </a:r>
          </a:p>
          <a:p>
            <a:pPr lvl="1"/>
            <a:r>
              <a:rPr lang="en-US" dirty="0"/>
              <a:t>Missions</a:t>
            </a:r>
          </a:p>
          <a:p>
            <a:pPr lvl="2"/>
            <a:r>
              <a:rPr lang="en-US" sz="2400" dirty="0"/>
              <a:t>Rescue</a:t>
            </a:r>
          </a:p>
          <a:p>
            <a:pPr lvl="2"/>
            <a:r>
              <a:rPr lang="en-US" sz="2400" dirty="0"/>
              <a:t>Directed Patrol</a:t>
            </a:r>
          </a:p>
        </p:txBody>
      </p:sp>
      <p:pic>
        <p:nvPicPr>
          <p:cNvPr id="5" name="Picture 4" descr="A patch with a hand and a heart on it&#10;&#10;Description automatically generated">
            <a:extLst>
              <a:ext uri="{FF2B5EF4-FFF2-40B4-BE49-F238E27FC236}">
                <a16:creationId xmlns:a16="http://schemas.microsoft.com/office/drawing/2014/main" id="{330438E6-BD34-4459-5676-C6D1CE813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0" r="2643"/>
          <a:stretch/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78819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566D0E-C202-2179-3033-008089D9C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5" y="609600"/>
            <a:ext cx="3595678" cy="1330839"/>
          </a:xfrm>
        </p:spPr>
        <p:txBody>
          <a:bodyPr>
            <a:noAutofit/>
          </a:bodyPr>
          <a:lstStyle/>
          <a:p>
            <a:r>
              <a:rPr lang="en-US" sz="3600" dirty="0"/>
              <a:t>Resource Gap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B56DB-B155-40B6-64A5-E0416622B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4102"/>
            <a:ext cx="3963604" cy="3908586"/>
          </a:xfrm>
        </p:spPr>
        <p:txBody>
          <a:bodyPr>
            <a:normAutofit/>
          </a:bodyPr>
          <a:lstStyle/>
          <a:p>
            <a:r>
              <a:rPr lang="en-US" dirty="0"/>
              <a:t>Immediate/Basic Needs</a:t>
            </a:r>
          </a:p>
          <a:p>
            <a:pPr lvl="1"/>
            <a:r>
              <a:rPr lang="en-US" dirty="0"/>
              <a:t>Safe housing</a:t>
            </a:r>
          </a:p>
          <a:p>
            <a:pPr lvl="1"/>
            <a:r>
              <a:rPr lang="en-US" dirty="0"/>
              <a:t>Food</a:t>
            </a:r>
          </a:p>
          <a:p>
            <a:pPr lvl="1"/>
            <a:r>
              <a:rPr lang="en-US" dirty="0"/>
              <a:t>Transportation</a:t>
            </a:r>
          </a:p>
          <a:p>
            <a:pPr lvl="1"/>
            <a:r>
              <a:rPr lang="en-US" dirty="0"/>
              <a:t>Advocacy</a:t>
            </a:r>
          </a:p>
          <a:p>
            <a:pPr lvl="1"/>
            <a:r>
              <a:rPr lang="en-US" dirty="0" err="1"/>
              <a:t>Misc</a:t>
            </a:r>
            <a:r>
              <a:rPr lang="en-US" dirty="0"/>
              <a:t> Needs</a:t>
            </a:r>
          </a:p>
          <a:p>
            <a:pPr lvl="2"/>
            <a:r>
              <a:rPr lang="en-US" dirty="0"/>
              <a:t>Donations</a:t>
            </a:r>
          </a:p>
          <a:p>
            <a:pPr lvl="2"/>
            <a:r>
              <a:rPr lang="en-US" dirty="0"/>
              <a:t>Community Partners/Organizations</a:t>
            </a:r>
          </a:p>
        </p:txBody>
      </p:sp>
      <p:pic>
        <p:nvPicPr>
          <p:cNvPr id="5" name="Picture 4" descr="A patch with a hand and a heart on it&#10;&#10;Description automatically generated">
            <a:extLst>
              <a:ext uri="{FF2B5EF4-FFF2-40B4-BE49-F238E27FC236}">
                <a16:creationId xmlns:a16="http://schemas.microsoft.com/office/drawing/2014/main" id="{330438E6-BD34-4459-5676-C6D1CE813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0" r="2643"/>
          <a:stretch/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904488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566D0E-C202-2179-3033-008089D9C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5" y="609600"/>
            <a:ext cx="3595678" cy="1330839"/>
          </a:xfrm>
        </p:spPr>
        <p:txBody>
          <a:bodyPr>
            <a:noAutofit/>
          </a:bodyPr>
          <a:lstStyle/>
          <a:p>
            <a:r>
              <a:rPr lang="en-US" sz="3600" dirty="0"/>
              <a:t>Resource Gap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B56DB-B155-40B6-64A5-E0416622B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4102"/>
            <a:ext cx="3449254" cy="3908586"/>
          </a:xfrm>
        </p:spPr>
        <p:txBody>
          <a:bodyPr>
            <a:normAutofit/>
          </a:bodyPr>
          <a:lstStyle/>
          <a:p>
            <a:r>
              <a:rPr lang="en-US" dirty="0"/>
              <a:t>Mid Term</a:t>
            </a:r>
          </a:p>
          <a:p>
            <a:pPr lvl="1"/>
            <a:r>
              <a:rPr lang="en-US" sz="2800" dirty="0"/>
              <a:t>Continued Support</a:t>
            </a:r>
          </a:p>
          <a:p>
            <a:pPr lvl="2"/>
            <a:r>
              <a:rPr lang="en-US" sz="2400" dirty="0"/>
              <a:t>Housing</a:t>
            </a:r>
          </a:p>
          <a:p>
            <a:pPr lvl="2"/>
            <a:r>
              <a:rPr lang="en-US" sz="2400" dirty="0"/>
              <a:t>Job Training</a:t>
            </a:r>
          </a:p>
          <a:p>
            <a:pPr lvl="2"/>
            <a:r>
              <a:rPr lang="en-US" sz="2400" dirty="0"/>
              <a:t>Transportation</a:t>
            </a:r>
          </a:p>
          <a:p>
            <a:pPr lvl="2"/>
            <a:r>
              <a:rPr lang="en-US" sz="2400" dirty="0"/>
              <a:t>Advocacy</a:t>
            </a:r>
          </a:p>
        </p:txBody>
      </p:sp>
      <p:pic>
        <p:nvPicPr>
          <p:cNvPr id="5" name="Picture 4" descr="A patch with a hand and a heart on it&#10;&#10;Description automatically generated">
            <a:extLst>
              <a:ext uri="{FF2B5EF4-FFF2-40B4-BE49-F238E27FC236}">
                <a16:creationId xmlns:a16="http://schemas.microsoft.com/office/drawing/2014/main" id="{330438E6-BD34-4459-5676-C6D1CE813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0" r="2643"/>
          <a:stretch/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161705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9F79630B-0F0B-446E-A637-38FA8F61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3437C99-FC8E-4311-B48A-F0C4C329B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028" y="-1"/>
            <a:ext cx="12192000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566D0E-C202-2179-3033-008089D9C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5" y="609600"/>
            <a:ext cx="3595678" cy="1330839"/>
          </a:xfrm>
        </p:spPr>
        <p:txBody>
          <a:bodyPr>
            <a:noAutofit/>
          </a:bodyPr>
          <a:lstStyle/>
          <a:p>
            <a:r>
              <a:rPr lang="en-US" sz="3600" dirty="0"/>
              <a:t>Problem Solving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B56DB-B155-40B6-64A5-E0416622B2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034" y="2194102"/>
            <a:ext cx="3449254" cy="3908586"/>
          </a:xfrm>
        </p:spPr>
        <p:txBody>
          <a:bodyPr>
            <a:normAutofit/>
          </a:bodyPr>
          <a:lstStyle/>
          <a:p>
            <a:r>
              <a:rPr lang="en-US" dirty="0"/>
              <a:t>Complex Problem</a:t>
            </a:r>
          </a:p>
          <a:p>
            <a:pPr lvl="1"/>
            <a:r>
              <a:rPr lang="en-US" dirty="0"/>
              <a:t>Many partners</a:t>
            </a:r>
          </a:p>
          <a:p>
            <a:pPr lvl="2"/>
            <a:r>
              <a:rPr lang="en-US" dirty="0"/>
              <a:t>Schools</a:t>
            </a:r>
          </a:p>
          <a:p>
            <a:pPr lvl="2"/>
            <a:r>
              <a:rPr lang="en-US" dirty="0"/>
              <a:t>Government partners</a:t>
            </a:r>
          </a:p>
          <a:p>
            <a:pPr lvl="2"/>
            <a:r>
              <a:rPr lang="en-US" dirty="0"/>
              <a:t>NGOs</a:t>
            </a:r>
          </a:p>
          <a:p>
            <a:pPr lvl="2"/>
            <a:r>
              <a:rPr lang="en-US" dirty="0"/>
              <a:t>Community</a:t>
            </a:r>
          </a:p>
        </p:txBody>
      </p:sp>
      <p:pic>
        <p:nvPicPr>
          <p:cNvPr id="5" name="Picture 4" descr="A patch with a hand and a heart on it&#10;&#10;Description automatically generated">
            <a:extLst>
              <a:ext uri="{FF2B5EF4-FFF2-40B4-BE49-F238E27FC236}">
                <a16:creationId xmlns:a16="http://schemas.microsoft.com/office/drawing/2014/main" id="{330438E6-BD34-4459-5676-C6D1CE8135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0" r="2643"/>
          <a:stretch/>
        </p:blipFill>
        <p:spPr>
          <a:xfrm>
            <a:off x="4948188" y="1"/>
            <a:ext cx="7243812" cy="6857999"/>
          </a:xfrm>
          <a:custGeom>
            <a:avLst/>
            <a:gdLst/>
            <a:ahLst/>
            <a:cxnLst/>
            <a:rect l="l" t="t" r="r" b="b"/>
            <a:pathLst>
              <a:path w="7243812" h="6857999">
                <a:moveTo>
                  <a:pt x="609803" y="0"/>
                </a:moveTo>
                <a:lnTo>
                  <a:pt x="1222601" y="0"/>
                </a:lnTo>
                <a:lnTo>
                  <a:pt x="1223032" y="1645"/>
                </a:lnTo>
                <a:lnTo>
                  <a:pt x="1343371" y="1645"/>
                </a:lnTo>
                <a:lnTo>
                  <a:pt x="1343665" y="0"/>
                </a:lnTo>
                <a:lnTo>
                  <a:pt x="1884172" y="0"/>
                </a:lnTo>
                <a:lnTo>
                  <a:pt x="1884280" y="1645"/>
                </a:lnTo>
                <a:lnTo>
                  <a:pt x="7243812" y="1645"/>
                </a:lnTo>
                <a:lnTo>
                  <a:pt x="7243812" y="6857999"/>
                </a:lnTo>
                <a:lnTo>
                  <a:pt x="133676" y="6857999"/>
                </a:lnTo>
                <a:lnTo>
                  <a:pt x="114609" y="6843646"/>
                </a:lnTo>
                <a:cubicBezTo>
                  <a:pt x="106811" y="6836369"/>
                  <a:pt x="103243" y="6828354"/>
                  <a:pt x="111459" y="6817746"/>
                </a:cubicBezTo>
                <a:cubicBezTo>
                  <a:pt x="93943" y="6769544"/>
                  <a:pt x="97901" y="6796071"/>
                  <a:pt x="113412" y="6759582"/>
                </a:cubicBezTo>
                <a:cubicBezTo>
                  <a:pt x="110188" y="6732087"/>
                  <a:pt x="99653" y="6727133"/>
                  <a:pt x="100729" y="6705297"/>
                </a:cubicBezTo>
                <a:cubicBezTo>
                  <a:pt x="94563" y="6675394"/>
                  <a:pt x="99792" y="6669536"/>
                  <a:pt x="87662" y="6640957"/>
                </a:cubicBezTo>
                <a:cubicBezTo>
                  <a:pt x="74199" y="6591883"/>
                  <a:pt x="82185" y="6576319"/>
                  <a:pt x="83084" y="6541313"/>
                </a:cubicBezTo>
                <a:cubicBezTo>
                  <a:pt x="82225" y="6490855"/>
                  <a:pt x="67640" y="6422980"/>
                  <a:pt x="59444" y="6370251"/>
                </a:cubicBezTo>
                <a:cubicBezTo>
                  <a:pt x="51248" y="6317522"/>
                  <a:pt x="30729" y="6270972"/>
                  <a:pt x="33908" y="6224938"/>
                </a:cubicBezTo>
                <a:lnTo>
                  <a:pt x="30063" y="6089693"/>
                </a:lnTo>
                <a:cubicBezTo>
                  <a:pt x="25730" y="6032039"/>
                  <a:pt x="3474" y="5997051"/>
                  <a:pt x="29101" y="5973994"/>
                </a:cubicBezTo>
                <a:cubicBezTo>
                  <a:pt x="17018" y="5940131"/>
                  <a:pt x="41135" y="5955713"/>
                  <a:pt x="33855" y="5939847"/>
                </a:cubicBezTo>
                <a:lnTo>
                  <a:pt x="12982" y="5906467"/>
                </a:lnTo>
                <a:lnTo>
                  <a:pt x="8416" y="5862699"/>
                </a:lnTo>
                <a:cubicBezTo>
                  <a:pt x="7895" y="5838948"/>
                  <a:pt x="8409" y="5853058"/>
                  <a:pt x="12052" y="5823324"/>
                </a:cubicBezTo>
                <a:cubicBezTo>
                  <a:pt x="11631" y="5805291"/>
                  <a:pt x="11213" y="5787258"/>
                  <a:pt x="10793" y="5769225"/>
                </a:cubicBezTo>
                <a:cubicBezTo>
                  <a:pt x="17866" y="5738356"/>
                  <a:pt x="19121" y="5696311"/>
                  <a:pt x="25986" y="5667896"/>
                </a:cubicBezTo>
                <a:cubicBezTo>
                  <a:pt x="16329" y="5647975"/>
                  <a:pt x="42195" y="5619318"/>
                  <a:pt x="43687" y="5594585"/>
                </a:cubicBezTo>
                <a:cubicBezTo>
                  <a:pt x="32512" y="5517959"/>
                  <a:pt x="44052" y="5536542"/>
                  <a:pt x="40019" y="5464225"/>
                </a:cubicBezTo>
                <a:cubicBezTo>
                  <a:pt x="32676" y="5400671"/>
                  <a:pt x="26469" y="5311951"/>
                  <a:pt x="22904" y="5269726"/>
                </a:cubicBezTo>
                <a:cubicBezTo>
                  <a:pt x="19341" y="5227501"/>
                  <a:pt x="14742" y="5212581"/>
                  <a:pt x="18628" y="5210876"/>
                </a:cubicBezTo>
                <a:cubicBezTo>
                  <a:pt x="-20300" y="5161742"/>
                  <a:pt x="15511" y="5141336"/>
                  <a:pt x="5392" y="5111369"/>
                </a:cubicBezTo>
                <a:cubicBezTo>
                  <a:pt x="10662" y="5053859"/>
                  <a:pt x="15546" y="5034036"/>
                  <a:pt x="13324" y="5009272"/>
                </a:cubicBezTo>
                <a:cubicBezTo>
                  <a:pt x="25126" y="4982633"/>
                  <a:pt x="74251" y="4956261"/>
                  <a:pt x="48699" y="4925805"/>
                </a:cubicBezTo>
                <a:cubicBezTo>
                  <a:pt x="76704" y="4931200"/>
                  <a:pt x="39437" y="4888353"/>
                  <a:pt x="62925" y="4877992"/>
                </a:cubicBezTo>
                <a:cubicBezTo>
                  <a:pt x="82480" y="4871554"/>
                  <a:pt x="75731" y="4857054"/>
                  <a:pt x="79496" y="4844323"/>
                </a:cubicBezTo>
                <a:cubicBezTo>
                  <a:pt x="97657" y="4832308"/>
                  <a:pt x="110974" y="4752352"/>
                  <a:pt x="101400" y="4733115"/>
                </a:cubicBezTo>
                <a:cubicBezTo>
                  <a:pt x="108185" y="4679357"/>
                  <a:pt x="119720" y="4662889"/>
                  <a:pt x="111223" y="4625153"/>
                </a:cubicBezTo>
                <a:cubicBezTo>
                  <a:pt x="106592" y="4588197"/>
                  <a:pt x="114401" y="4567830"/>
                  <a:pt x="126359" y="4539168"/>
                </a:cubicBezTo>
                <a:cubicBezTo>
                  <a:pt x="126535" y="4522289"/>
                  <a:pt x="126710" y="4505410"/>
                  <a:pt x="126886" y="4488531"/>
                </a:cubicBezTo>
                <a:cubicBezTo>
                  <a:pt x="126165" y="4473140"/>
                  <a:pt x="132917" y="4437329"/>
                  <a:pt x="135099" y="4411258"/>
                </a:cubicBezTo>
                <a:cubicBezTo>
                  <a:pt x="107667" y="4345686"/>
                  <a:pt x="146840" y="4280033"/>
                  <a:pt x="132327" y="4219510"/>
                </a:cubicBezTo>
                <a:cubicBezTo>
                  <a:pt x="138549" y="4158987"/>
                  <a:pt x="124091" y="4192084"/>
                  <a:pt x="172424" y="4048117"/>
                </a:cubicBezTo>
                <a:cubicBezTo>
                  <a:pt x="167703" y="4015047"/>
                  <a:pt x="203806" y="3905047"/>
                  <a:pt x="177666" y="3878222"/>
                </a:cubicBezTo>
                <a:cubicBezTo>
                  <a:pt x="167714" y="3821305"/>
                  <a:pt x="183914" y="3845122"/>
                  <a:pt x="156982" y="3778166"/>
                </a:cubicBezTo>
                <a:cubicBezTo>
                  <a:pt x="160365" y="3760234"/>
                  <a:pt x="142791" y="3724716"/>
                  <a:pt x="142115" y="3707357"/>
                </a:cubicBezTo>
                <a:cubicBezTo>
                  <a:pt x="139253" y="3688591"/>
                  <a:pt x="140202" y="3672776"/>
                  <a:pt x="139805" y="3665569"/>
                </a:cubicBezTo>
                <a:cubicBezTo>
                  <a:pt x="139778" y="3665084"/>
                  <a:pt x="139750" y="3664599"/>
                  <a:pt x="139723" y="3664114"/>
                </a:cubicBezTo>
                <a:lnTo>
                  <a:pt x="134134" y="3653088"/>
                </a:lnTo>
                <a:lnTo>
                  <a:pt x="126568" y="3641228"/>
                </a:lnTo>
                <a:cubicBezTo>
                  <a:pt x="126560" y="3629488"/>
                  <a:pt x="126549" y="3617747"/>
                  <a:pt x="126540" y="3606007"/>
                </a:cubicBezTo>
                <a:lnTo>
                  <a:pt x="134645" y="3597336"/>
                </a:lnTo>
                <a:lnTo>
                  <a:pt x="131649" y="3586412"/>
                </a:lnTo>
                <a:lnTo>
                  <a:pt x="134221" y="3569719"/>
                </a:lnTo>
                <a:lnTo>
                  <a:pt x="133795" y="3568021"/>
                </a:lnTo>
                <a:lnTo>
                  <a:pt x="130189" y="3553678"/>
                </a:lnTo>
                <a:lnTo>
                  <a:pt x="129827" y="3552249"/>
                </a:lnTo>
                <a:lnTo>
                  <a:pt x="122183" y="3542019"/>
                </a:lnTo>
                <a:lnTo>
                  <a:pt x="112426" y="3531201"/>
                </a:lnTo>
                <a:lnTo>
                  <a:pt x="105626" y="3496391"/>
                </a:lnTo>
                <a:lnTo>
                  <a:pt x="111971" y="3486850"/>
                </a:lnTo>
                <a:lnTo>
                  <a:pt x="106910" y="3476412"/>
                </a:lnTo>
                <a:cubicBezTo>
                  <a:pt x="105781" y="3466028"/>
                  <a:pt x="105824" y="3433967"/>
                  <a:pt x="105209" y="3424545"/>
                </a:cubicBezTo>
                <a:lnTo>
                  <a:pt x="103215" y="3419880"/>
                </a:lnTo>
                <a:lnTo>
                  <a:pt x="104953" y="3415218"/>
                </a:lnTo>
                <a:lnTo>
                  <a:pt x="101255" y="3409825"/>
                </a:lnTo>
                <a:lnTo>
                  <a:pt x="103044" y="3407057"/>
                </a:lnTo>
                <a:lnTo>
                  <a:pt x="89764" y="3378959"/>
                </a:lnTo>
                <a:lnTo>
                  <a:pt x="83991" y="3362948"/>
                </a:lnTo>
                <a:lnTo>
                  <a:pt x="66858" y="3332072"/>
                </a:lnTo>
                <a:lnTo>
                  <a:pt x="69057" y="3325671"/>
                </a:lnTo>
                <a:lnTo>
                  <a:pt x="51631" y="3278130"/>
                </a:lnTo>
                <a:lnTo>
                  <a:pt x="53959" y="3277179"/>
                </a:lnTo>
                <a:lnTo>
                  <a:pt x="60205" y="3262610"/>
                </a:lnTo>
                <a:lnTo>
                  <a:pt x="58998" y="3258677"/>
                </a:lnTo>
                <a:cubicBezTo>
                  <a:pt x="46010" y="3210316"/>
                  <a:pt x="80872" y="3236545"/>
                  <a:pt x="45170" y="3180546"/>
                </a:cubicBezTo>
                <a:cubicBezTo>
                  <a:pt x="53643" y="3171780"/>
                  <a:pt x="52550" y="3163902"/>
                  <a:pt x="45228" y="3151828"/>
                </a:cubicBezTo>
                <a:cubicBezTo>
                  <a:pt x="39651" y="3128169"/>
                  <a:pt x="64667" y="3124610"/>
                  <a:pt x="45020" y="3103777"/>
                </a:cubicBezTo>
                <a:cubicBezTo>
                  <a:pt x="59127" y="3105196"/>
                  <a:pt x="41123" y="3057428"/>
                  <a:pt x="57092" y="3065434"/>
                </a:cubicBezTo>
                <a:cubicBezTo>
                  <a:pt x="55435" y="3051512"/>
                  <a:pt x="40803" y="3032637"/>
                  <a:pt x="35088" y="3020247"/>
                </a:cubicBezTo>
                <a:cubicBezTo>
                  <a:pt x="32503" y="3002537"/>
                  <a:pt x="18197" y="3001119"/>
                  <a:pt x="22803" y="2991092"/>
                </a:cubicBezTo>
                <a:cubicBezTo>
                  <a:pt x="24338" y="2987749"/>
                  <a:pt x="27975" y="2983455"/>
                  <a:pt x="34850" y="2977278"/>
                </a:cubicBezTo>
                <a:cubicBezTo>
                  <a:pt x="22587" y="2954448"/>
                  <a:pt x="35600" y="2946689"/>
                  <a:pt x="36223" y="2911749"/>
                </a:cubicBezTo>
                <a:cubicBezTo>
                  <a:pt x="35158" y="2886513"/>
                  <a:pt x="29761" y="2843788"/>
                  <a:pt x="28462" y="2825860"/>
                </a:cubicBezTo>
                <a:cubicBezTo>
                  <a:pt x="28449" y="2818634"/>
                  <a:pt x="28437" y="2811409"/>
                  <a:pt x="28424" y="2804183"/>
                </a:cubicBezTo>
                <a:lnTo>
                  <a:pt x="21292" y="2790136"/>
                </a:lnTo>
                <a:lnTo>
                  <a:pt x="16179" y="2760208"/>
                </a:lnTo>
                <a:lnTo>
                  <a:pt x="22858" y="2751112"/>
                </a:lnTo>
                <a:lnTo>
                  <a:pt x="18505" y="2740278"/>
                </a:lnTo>
                <a:lnTo>
                  <a:pt x="22482" y="2726489"/>
                </a:lnTo>
                <a:lnTo>
                  <a:pt x="18175" y="2725052"/>
                </a:lnTo>
                <a:lnTo>
                  <a:pt x="10521" y="2715895"/>
                </a:lnTo>
                <a:lnTo>
                  <a:pt x="25499" y="2665666"/>
                </a:lnTo>
                <a:lnTo>
                  <a:pt x="30658" y="2635351"/>
                </a:lnTo>
                <a:cubicBezTo>
                  <a:pt x="30723" y="2625597"/>
                  <a:pt x="30791" y="2615842"/>
                  <a:pt x="30857" y="2606088"/>
                </a:cubicBezTo>
                <a:lnTo>
                  <a:pt x="37532" y="2596456"/>
                </a:lnTo>
                <a:cubicBezTo>
                  <a:pt x="41239" y="2582253"/>
                  <a:pt x="34640" y="2564757"/>
                  <a:pt x="36511" y="2549900"/>
                </a:cubicBezTo>
                <a:lnTo>
                  <a:pt x="53712" y="2496499"/>
                </a:lnTo>
                <a:cubicBezTo>
                  <a:pt x="53527" y="2492743"/>
                  <a:pt x="64725" y="2449625"/>
                  <a:pt x="64540" y="2445869"/>
                </a:cubicBezTo>
                <a:cubicBezTo>
                  <a:pt x="61940" y="2441580"/>
                  <a:pt x="65575" y="2413465"/>
                  <a:pt x="64348" y="2408995"/>
                </a:cubicBezTo>
                <a:cubicBezTo>
                  <a:pt x="100333" y="2407546"/>
                  <a:pt x="71752" y="2329020"/>
                  <a:pt x="101725" y="2335735"/>
                </a:cubicBezTo>
                <a:cubicBezTo>
                  <a:pt x="120512" y="2299003"/>
                  <a:pt x="138791" y="2291744"/>
                  <a:pt x="147278" y="2260088"/>
                </a:cubicBezTo>
                <a:cubicBezTo>
                  <a:pt x="152668" y="2224200"/>
                  <a:pt x="143589" y="2220953"/>
                  <a:pt x="152643" y="2193455"/>
                </a:cubicBezTo>
                <a:cubicBezTo>
                  <a:pt x="152701" y="2159228"/>
                  <a:pt x="131577" y="2138038"/>
                  <a:pt x="161815" y="2107942"/>
                </a:cubicBezTo>
                <a:lnTo>
                  <a:pt x="168884" y="2024270"/>
                </a:lnTo>
                <a:lnTo>
                  <a:pt x="210800" y="1969445"/>
                </a:lnTo>
                <a:lnTo>
                  <a:pt x="215063" y="1961162"/>
                </a:lnTo>
                <a:lnTo>
                  <a:pt x="226767" y="1945112"/>
                </a:lnTo>
                <a:lnTo>
                  <a:pt x="225906" y="1942021"/>
                </a:lnTo>
                <a:lnTo>
                  <a:pt x="220555" y="1935584"/>
                </a:lnTo>
                <a:cubicBezTo>
                  <a:pt x="220179" y="1930292"/>
                  <a:pt x="223282" y="1914884"/>
                  <a:pt x="223648" y="1910265"/>
                </a:cubicBezTo>
                <a:cubicBezTo>
                  <a:pt x="221934" y="1909994"/>
                  <a:pt x="221895" y="1909162"/>
                  <a:pt x="222758" y="1907867"/>
                </a:cubicBezTo>
                <a:lnTo>
                  <a:pt x="229387" y="1899379"/>
                </a:lnTo>
                <a:lnTo>
                  <a:pt x="231548" y="1895114"/>
                </a:lnTo>
                <a:lnTo>
                  <a:pt x="216553" y="1892417"/>
                </a:lnTo>
                <a:cubicBezTo>
                  <a:pt x="209075" y="1884999"/>
                  <a:pt x="222114" y="1866643"/>
                  <a:pt x="209739" y="1861483"/>
                </a:cubicBezTo>
                <a:cubicBezTo>
                  <a:pt x="214584" y="1853278"/>
                  <a:pt x="219066" y="1844665"/>
                  <a:pt x="222950" y="1835810"/>
                </a:cubicBezTo>
                <a:lnTo>
                  <a:pt x="224812" y="1830569"/>
                </a:lnTo>
                <a:lnTo>
                  <a:pt x="224522" y="1830429"/>
                </a:lnTo>
                <a:cubicBezTo>
                  <a:pt x="224224" y="1829219"/>
                  <a:pt x="224571" y="1827468"/>
                  <a:pt x="225830" y="1824832"/>
                </a:cubicBezTo>
                <a:lnTo>
                  <a:pt x="228207" y="1821003"/>
                </a:lnTo>
                <a:lnTo>
                  <a:pt x="230878" y="1807109"/>
                </a:lnTo>
                <a:lnTo>
                  <a:pt x="227355" y="1805316"/>
                </a:lnTo>
                <a:lnTo>
                  <a:pt x="228132" y="1804434"/>
                </a:lnTo>
                <a:cubicBezTo>
                  <a:pt x="237533" y="1798221"/>
                  <a:pt x="248274" y="1797417"/>
                  <a:pt x="223762" y="1784314"/>
                </a:cubicBezTo>
                <a:cubicBezTo>
                  <a:pt x="240655" y="1769422"/>
                  <a:pt x="224912" y="1763793"/>
                  <a:pt x="226521" y="1740358"/>
                </a:cubicBezTo>
                <a:cubicBezTo>
                  <a:pt x="240385" y="1732435"/>
                  <a:pt x="239102" y="1724301"/>
                  <a:pt x="233164" y="1715685"/>
                </a:cubicBezTo>
                <a:cubicBezTo>
                  <a:pt x="245499" y="1694404"/>
                  <a:pt x="240415" y="1672675"/>
                  <a:pt x="245819" y="1647555"/>
                </a:cubicBezTo>
                <a:cubicBezTo>
                  <a:pt x="268668" y="1622803"/>
                  <a:pt x="248434" y="1605585"/>
                  <a:pt x="254317" y="1578752"/>
                </a:cubicBezTo>
                <a:lnTo>
                  <a:pt x="249918" y="1546022"/>
                </a:lnTo>
                <a:cubicBezTo>
                  <a:pt x="251996" y="1543635"/>
                  <a:pt x="248777" y="1521210"/>
                  <a:pt x="248927" y="1519929"/>
                </a:cubicBezTo>
                <a:lnTo>
                  <a:pt x="248704" y="1519731"/>
                </a:lnTo>
                <a:lnTo>
                  <a:pt x="252245" y="1514846"/>
                </a:lnTo>
                <a:cubicBezTo>
                  <a:pt x="255314" y="1501295"/>
                  <a:pt x="252199" y="1477394"/>
                  <a:pt x="254681" y="1463304"/>
                </a:cubicBezTo>
                <a:cubicBezTo>
                  <a:pt x="257024" y="1459891"/>
                  <a:pt x="268983" y="1432466"/>
                  <a:pt x="267138" y="1430305"/>
                </a:cubicBezTo>
                <a:lnTo>
                  <a:pt x="266110" y="1429568"/>
                </a:lnTo>
                <a:lnTo>
                  <a:pt x="286784" y="1404045"/>
                </a:lnTo>
                <a:lnTo>
                  <a:pt x="294521" y="1360879"/>
                </a:lnTo>
                <a:lnTo>
                  <a:pt x="324750" y="1301993"/>
                </a:lnTo>
                <a:lnTo>
                  <a:pt x="328780" y="1210776"/>
                </a:lnTo>
                <a:cubicBezTo>
                  <a:pt x="344171" y="1197232"/>
                  <a:pt x="343390" y="1192124"/>
                  <a:pt x="346123" y="1157176"/>
                </a:cubicBezTo>
                <a:cubicBezTo>
                  <a:pt x="359383" y="1110140"/>
                  <a:pt x="355619" y="1111028"/>
                  <a:pt x="349331" y="1063288"/>
                </a:cubicBezTo>
                <a:cubicBezTo>
                  <a:pt x="364194" y="1005331"/>
                  <a:pt x="362778" y="969963"/>
                  <a:pt x="431245" y="889417"/>
                </a:cubicBezTo>
                <a:lnTo>
                  <a:pt x="459477" y="816346"/>
                </a:lnTo>
                <a:cubicBezTo>
                  <a:pt x="465006" y="808083"/>
                  <a:pt x="496978" y="764380"/>
                  <a:pt x="489268" y="752692"/>
                </a:cubicBezTo>
                <a:lnTo>
                  <a:pt x="505368" y="724368"/>
                </a:lnTo>
                <a:lnTo>
                  <a:pt x="511178" y="722494"/>
                </a:lnTo>
                <a:lnTo>
                  <a:pt x="514451" y="717531"/>
                </a:lnTo>
                <a:cubicBezTo>
                  <a:pt x="514171" y="710761"/>
                  <a:pt x="513893" y="703992"/>
                  <a:pt x="513612" y="697222"/>
                </a:cubicBezTo>
                <a:cubicBezTo>
                  <a:pt x="513272" y="693376"/>
                  <a:pt x="513720" y="690905"/>
                  <a:pt x="514772" y="689289"/>
                </a:cubicBezTo>
                <a:lnTo>
                  <a:pt x="515249" y="689151"/>
                </a:lnTo>
                <a:cubicBezTo>
                  <a:pt x="515320" y="686637"/>
                  <a:pt x="515389" y="684122"/>
                  <a:pt x="515461" y="681608"/>
                </a:cubicBezTo>
                <a:cubicBezTo>
                  <a:pt x="522970" y="666964"/>
                  <a:pt x="551123" y="617831"/>
                  <a:pt x="560298" y="601285"/>
                </a:cubicBezTo>
                <a:cubicBezTo>
                  <a:pt x="558549" y="585107"/>
                  <a:pt x="540289" y="573171"/>
                  <a:pt x="570504" y="582332"/>
                </a:cubicBezTo>
                <a:cubicBezTo>
                  <a:pt x="570816" y="577121"/>
                  <a:pt x="573898" y="574271"/>
                  <a:pt x="578347" y="572511"/>
                </a:cubicBezTo>
                <a:lnTo>
                  <a:pt x="580375" y="572092"/>
                </a:lnTo>
                <a:lnTo>
                  <a:pt x="575722" y="536015"/>
                </a:lnTo>
                <a:lnTo>
                  <a:pt x="578705" y="531675"/>
                </a:lnTo>
                <a:lnTo>
                  <a:pt x="564084" y="491380"/>
                </a:lnTo>
                <a:cubicBezTo>
                  <a:pt x="560969" y="487340"/>
                  <a:pt x="560134" y="482008"/>
                  <a:pt x="564457" y="473782"/>
                </a:cubicBezTo>
                <a:lnTo>
                  <a:pt x="566413" y="472000"/>
                </a:lnTo>
                <a:lnTo>
                  <a:pt x="584600" y="354566"/>
                </a:lnTo>
                <a:cubicBezTo>
                  <a:pt x="586100" y="325288"/>
                  <a:pt x="584583" y="317533"/>
                  <a:pt x="588077" y="265704"/>
                </a:cubicBezTo>
                <a:cubicBezTo>
                  <a:pt x="588008" y="205530"/>
                  <a:pt x="578491" y="226511"/>
                  <a:pt x="580576" y="187093"/>
                </a:cubicBezTo>
                <a:cubicBezTo>
                  <a:pt x="579265" y="162458"/>
                  <a:pt x="569240" y="117589"/>
                  <a:pt x="587928" y="130336"/>
                </a:cubicBezTo>
                <a:cubicBezTo>
                  <a:pt x="552635" y="69804"/>
                  <a:pt x="604651" y="82036"/>
                  <a:pt x="593881" y="17287"/>
                </a:cubicBezTo>
                <a:cubicBezTo>
                  <a:pt x="600399" y="13784"/>
                  <a:pt x="605413" y="8440"/>
                  <a:pt x="609224" y="17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52146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825310E-5359-E549-C9E9-FB9A712312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470" y="327752"/>
            <a:ext cx="5906967" cy="2635993"/>
          </a:xfrm>
        </p:spPr>
        <p:txBody>
          <a:bodyPr anchor="b">
            <a:normAutofit/>
          </a:bodyPr>
          <a:lstStyle/>
          <a:p>
            <a:pPr algn="l"/>
            <a:r>
              <a:rPr lang="en-US" sz="2400" dirty="0">
                <a:hlinkClick r:id="rId2"/>
              </a:rPr>
              <a:t>Kristine.Butcher@police.portlandoregon.gov</a:t>
            </a:r>
            <a:br>
              <a:rPr lang="en-US" sz="2400" dirty="0"/>
            </a:br>
            <a:br>
              <a:rPr lang="en-US" sz="2400" dirty="0"/>
            </a:br>
            <a:r>
              <a:rPr lang="en-US" sz="2400" dirty="0">
                <a:hlinkClick r:id="rId3"/>
              </a:rPr>
              <a:t>HumanTrafficking@police.portlandoregon.gov</a:t>
            </a:r>
            <a:br>
              <a:rPr lang="en-US" sz="1900" dirty="0"/>
            </a:br>
            <a:endParaRPr lang="en-US" sz="19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05CA36-AD6A-4ABF-9A05-52E5A143D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4022214"/>
            <a:ext cx="12192000" cy="2835786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4331EE8-85A4-4588-8D9E-70E534D47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4022220"/>
            <a:ext cx="8153398" cy="2835780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9D6C862-61CC-4B46-8080-96583D653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022219"/>
            <a:ext cx="12253472" cy="2835781"/>
          </a:xfrm>
          <a:prstGeom prst="rect">
            <a:avLst/>
          </a:prstGeom>
          <a:gradFill>
            <a:gsLst>
              <a:gs pos="3900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72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113A9-6360-20E5-DD8E-6E3CA37146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3442" y="4541263"/>
            <a:ext cx="4662957" cy="1395022"/>
          </a:xfrm>
        </p:spPr>
        <p:txBody>
          <a:bodyPr anchor="t">
            <a:normAutofit/>
          </a:bodyPr>
          <a:lstStyle/>
          <a:p>
            <a:pPr algn="l"/>
            <a:r>
              <a:rPr lang="en-US" dirty="0">
                <a:solidFill>
                  <a:srgbClr val="FFFFFF"/>
                </a:solidFill>
              </a:rPr>
              <a:t>Portland Police Bureau</a:t>
            </a:r>
          </a:p>
          <a:p>
            <a:pPr algn="l"/>
            <a:r>
              <a:rPr lang="en-US" dirty="0">
                <a:solidFill>
                  <a:srgbClr val="FFFFFF"/>
                </a:solidFill>
              </a:rPr>
              <a:t>Human Trafficking Unit</a:t>
            </a:r>
          </a:p>
        </p:txBody>
      </p:sp>
      <p:pic>
        <p:nvPicPr>
          <p:cNvPr id="5" name="Picture 4" descr="A patch with a hand and a heart on it&#10;&#10;Description automatically generated">
            <a:extLst>
              <a:ext uri="{FF2B5EF4-FFF2-40B4-BE49-F238E27FC236}">
                <a16:creationId xmlns:a16="http://schemas.microsoft.com/office/drawing/2014/main" id="{EEEEFE08-CCAA-BA4F-B803-30B46BBD12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3907" y="942456"/>
            <a:ext cx="5163022" cy="4595089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0797"/>
            <a:ext cx="12191998" cy="457203"/>
          </a:xfrm>
          <a:prstGeom prst="rect">
            <a:avLst/>
          </a:prstGeom>
          <a:gradFill>
            <a:gsLst>
              <a:gs pos="0">
                <a:srgbClr val="000000">
                  <a:alpha val="43000"/>
                </a:srgbClr>
              </a:gs>
              <a:gs pos="79000">
                <a:schemeClr val="accent1">
                  <a:lumMod val="75000"/>
                  <a:alpha val="2200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941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92</Words>
  <Application>Microsoft Office PowerPoint</Application>
  <PresentationFormat>Widescreen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Portland Police Bureau-Human Trafficking Unit (HTU)</vt:lpstr>
      <vt:lpstr>Ways we contact HT survivors/victims</vt:lpstr>
      <vt:lpstr>Resource Gap</vt:lpstr>
      <vt:lpstr>Resource Gap</vt:lpstr>
      <vt:lpstr>Problem Solving</vt:lpstr>
      <vt:lpstr>Kristine.Butcher@police.portlandoregon.gov  HumanTrafficking@police.portlandoregon.gov </vt:lpstr>
    </vt:vector>
  </TitlesOfParts>
  <Company>Portland Police Bureau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Butcher, Kristine</dc:creator>
  <cp:lastModifiedBy>Butcher, Kristine</cp:lastModifiedBy>
  <cp:revision>1</cp:revision>
  <dcterms:created xsi:type="dcterms:W3CDTF">2024-07-22T19:17:10Z</dcterms:created>
  <dcterms:modified xsi:type="dcterms:W3CDTF">2024-07-22T23:12:42Z</dcterms:modified>
</cp:coreProperties>
</file>